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ขอพระพรจากเบื้องบนลงมา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4000">
                <a:solidFill>
                  <a:srgbClr val="3A70BC"/>
                </a:solidFill>
              </a:defRPr>
            </a:pPr>
            <a:r>
              <a:t>Come, Thou Fount of Every Blessing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800"/>
              </a:lnSpc>
              <a:defRPr sz="4800">
                <a:solidFill>
                  <a:srgbClr val="000000"/>
                </a:solidFill>
              </a:defRPr>
            </a:pPr>
            <a:r>
              <a:t>1. ขอพระพรจากเบื้องบนลงมา ให้ใจข้าล้นเหมือนลำธาร ของทุกสิ่งที่ข้าได้มีอยู่ ล้วนพระองค์เป็นผู้ประทาน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400">
                <a:solidFill>
                  <a:srgbClr val="3A70BC"/>
                </a:solidFill>
              </a:defRPr>
            </a:pPr>
            <a:r>
              <a:t>Come, Thou Fount of every blessing</a:t>
            </a:r>
            <a:br/>
            <a:r>
              <a:t> Tune my heart to sing Thy grace</a:t>
            </a:r>
            <a:br/>
            <a:r>
              <a:t> Streams of mercy, never ceasing</a:t>
            </a:r>
            <a:br/>
            <a:r>
              <a:t> Call for songs of loudest praise</a:t>
            </a:r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800">
                <a:solidFill>
                  <a:srgbClr val="000000"/>
                </a:solidFill>
              </a:defRPr>
            </a:pPr>
            <a:r>
              <a:t>โมทนาพระคุณพระเยซู ด้วยขับร้องบทเพลงถวาย</a:t>
            </a:r>
            <a:br/>
            <a:r>
              <a:t>ข้ายืนอยู่บนศิลามั่นคง</a:t>
            </a:r>
            <a:br/>
            <a:r>
              <a:t>คือพระองค์ผู้รักมากมาย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800"/>
              </a:lnSpc>
              <a:defRPr sz="4400">
                <a:solidFill>
                  <a:srgbClr val="3A70BC"/>
                </a:solidFill>
              </a:defRPr>
            </a:pPr>
            <a:r>
              <a:t>Teach me some melodious sonnet, Sung by flaming tongues above; Praise the mount! I’m fixed upon it, Mount of Thy redeeming love.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800">
                <a:solidFill>
                  <a:srgbClr val="000000"/>
                </a:solidFill>
              </a:defRPr>
            </a:pPr>
            <a:r>
              <a:t>2. ในอดีตทรงช่วยให้มีชัย</a:t>
            </a:r>
            <a:br/>
            <a:r>
              <a:t>เดี๋ยวนี้ข้าจึงพึ่งอาศัย</a:t>
            </a:r>
            <a:br/>
            <a:r>
              <a:t>ขอทรงเมตตาข้าเสมอไป ทั้งทรงช่วยจนถึงวันตาย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800"/>
              </a:lnSpc>
              <a:defRPr sz="4400">
                <a:solidFill>
                  <a:srgbClr val="3A70BC"/>
                </a:solidFill>
              </a:defRPr>
            </a:pPr>
            <a:r>
              <a:t>Here I’ll raise my Ebenezer; Hither by Thy help I’m come; And I hope, by Thy good pleasure, Safely to arrive at home.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800">
                <a:solidFill>
                  <a:srgbClr val="000000"/>
                </a:solidFill>
              </a:defRPr>
            </a:pPr>
            <a:r>
              <a:t>พระเยซูทรงติดตามหาข้า เมื่อหลงไปจากทางสวรรค์</a:t>
            </a:r>
            <a:br/>
            <a:r>
              <a:t>พระองค์ทรงเป็นความรักยิ่งใหญ่</a:t>
            </a:r>
            <a:br/>
            <a:r>
              <a:t>ไถ่ด้วยโลหิตอัศจรรย์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800"/>
              </a:lnSpc>
              <a:defRPr sz="4400">
                <a:solidFill>
                  <a:srgbClr val="3A70BC"/>
                </a:solidFill>
              </a:defRPr>
            </a:pPr>
            <a:r>
              <a:t>Jesus sought me when a stranger, Wand’ring from the fold of God; He, to rescue me from danger, Interposed His precious blood.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800">
                <a:solidFill>
                  <a:srgbClr val="000000"/>
                </a:solidFill>
              </a:defRPr>
            </a:pPr>
            <a:r>
              <a:t>3.ข้าเป็นหนี้พระคุณพระเยซู</a:t>
            </a:r>
            <a:br/>
            <a:r>
              <a:t>เพราะทรงพลีชีวิตเพื่อไถ่</a:t>
            </a:r>
            <a:br/>
            <a:r>
              <a:t>ขอให้พระคุณที่ทรงเมตตา ตรึงดวงใจข้าจนวันตาย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800"/>
              </a:lnSpc>
              <a:defRPr sz="4400">
                <a:solidFill>
                  <a:srgbClr val="3A70BC"/>
                </a:solidFill>
              </a:defRPr>
            </a:pPr>
            <a:r>
              <a:t>Oh, to grace how great a debtor Daily I’m constrained to be! Let Thy goodness, like a fetter, Bind my feeble heart to Thee.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800">
                <a:solidFill>
                  <a:srgbClr val="000000"/>
                </a:solidFill>
              </a:defRPr>
            </a:pPr>
            <a:r>
              <a:t>พระองค์ทรงรักข้าเสมอไป</a:t>
            </a:r>
            <a:br/>
            <a:r>
              <a:t>แต่ข้าเผลอมักลืมพระคุณ</a:t>
            </a:r>
            <a:br/>
            <a:r>
              <a:t>ตั้งแต่นี้ไปขอถวายตัว กับพระองค์จนชีพวางวาย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800"/>
              </a:lnSpc>
              <a:defRPr sz="4400">
                <a:solidFill>
                  <a:srgbClr val="3A70BC"/>
                </a:solidFill>
              </a:defRPr>
            </a:pPr>
            <a:r>
              <a:t>“Prone to wander, Lord, I feel it,” Long I cried to be made pure; “Here’s my heart, O take and seal it, Work in me Thy double cure.”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800">
                <a:solidFill>
                  <a:srgbClr val="000000"/>
                </a:solidFill>
              </a:defRPr>
            </a:pPr>
            <a:r>
              <a:t>4.พระบิดาพระบุตรพระวิญญาณ</a:t>
            </a:r>
            <a:br/>
            <a:r>
              <a:t>เป็นประธานของศิษย์ทั้งหลาย</a:t>
            </a:r>
            <a:br/>
            <a:r>
              <a:t>ถ้าพระองค์ไม่เสด็จมาช่วย</a:t>
            </a:r>
            <a:br/>
            <a:r>
              <a:t>ข้าต้องม้วยอยู่ในอบาย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800"/>
              </a:lnSpc>
              <a:defRPr sz="4400">
                <a:solidFill>
                  <a:srgbClr val="3A70BC"/>
                </a:solidFill>
              </a:defRPr>
            </a:pPr>
            <a:r>
              <a:t>Hallelujah! I have found it, The full cleansing I had craved, And to all the world I’ll sound it: They too may be wholly saved.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800"/>
              </a:lnSpc>
              <a:defRPr sz="4800">
                <a:solidFill>
                  <a:srgbClr val="000000"/>
                </a:solidFill>
              </a:defRPr>
            </a:pPr>
            <a:r>
              <a:t>ขอเอ็นดูข้าขอเอ็นดูข้า พระองค์เดียวมีฤทธิ์ช่วยได้ ขอเมตตาข้าขอเมตตาข้า พระองค์เดียวมีฤทธิ์ช่วยได้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800"/>
              </a:lnSpc>
              <a:defRPr sz="4400">
                <a:solidFill>
                  <a:srgbClr val="3A70BC"/>
                </a:solidFill>
              </a:defRPr>
            </a:pPr>
            <a:r>
              <a:t>I am sealed by Thy sweet Spirit, Prone no longer now to roam; And Thy voice, I’ll humbly hear it, For Thy presence is my home.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