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7200" b="1" dirty="0" err="1"/>
              <a:t>เราชูมือขึ้นต่อพระองค์</a:t>
            </a:r>
            <a:endParaRPr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I Will Lift My Hands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0315" y="803031"/>
            <a:ext cx="5043368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/>
              <a:t>เรานมัสการ</a:t>
            </a:r>
            <a:r>
              <a:rPr b="1" dirty="0"/>
              <a:t> </a:t>
            </a:r>
            <a:endParaRPr lang="en-US" b="1" dirty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/>
              <a:t>นมัสการ</a:t>
            </a:r>
            <a:r>
              <a:rPr lang="en-US" b="1" dirty="0" smtClean="0"/>
              <a:t> </a:t>
            </a:r>
            <a:r>
              <a:rPr b="1" dirty="0" err="1" smtClean="0"/>
              <a:t>เทิดทูนพระองค์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036277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I will worship </a:t>
            </a: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You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I will worship You) Worship and adore You</a:t>
            </a: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4511" y="463062"/>
            <a:ext cx="4834978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/>
              <a:t>เรา</a:t>
            </a:r>
            <a:r>
              <a:rPr b="1" dirty="0" err="1"/>
              <a:t>นมัสการ</a:t>
            </a:r>
            <a:r>
              <a:rPr b="1" dirty="0"/>
              <a:t/>
            </a:r>
            <a:br>
              <a:rPr b="1" dirty="0"/>
            </a:br>
            <a:r>
              <a:rPr b="1" dirty="0" err="1"/>
              <a:t>วางชีวิตต่อหน้าพระบาท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778369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I 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will worship </a:t>
            </a: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You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I will worship You)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Lay 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my life before You.</a:t>
            </a:r>
          </a:p>
        </p:txBody>
      </p:sp>
    </p:spTree>
    <p:extLst>
      <p:ext uri="{BB962C8B-B14F-4D97-AF65-F5344CB8AC3E}">
        <p14:creationId xmlns:p14="http://schemas.microsoft.com/office/powerpoint/2010/main" val="175355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/>
              <a:t>เราน้อมกายลง</a:t>
            </a:r>
            <a:r>
              <a:rPr b="1" dirty="0"/>
              <a:t> </a:t>
            </a:r>
            <a:endParaRPr lang="en-US" b="1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/>
              <a:t>ตรงหน้า</a:t>
            </a:r>
            <a:r>
              <a:rPr b="1" dirty="0" err="1"/>
              <a:t>พระสิริ</a:t>
            </a:r>
            <a:r>
              <a:rPr b="1" dirty="0"/>
              <a:t> </a:t>
            </a:r>
            <a:endParaRPr lang="en-US" b="1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/>
              <a:t>กราบ</a:t>
            </a:r>
            <a:r>
              <a:rPr b="1" dirty="0" err="1"/>
              <a:t>ที่เบื้องพระ</a:t>
            </a:r>
            <a:r>
              <a:rPr b="1" dirty="0" err="1" smtClean="0"/>
              <a:t>บาท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247292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I'll bow my head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before 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Your glory.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Worship 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at Your feet.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/>
              <a:t>เพราะ</a:t>
            </a:r>
            <a:r>
              <a:rPr b="1" dirty="0" err="1"/>
              <a:t>พระองค์คู่ควรคำสรรเสริญ</a:t>
            </a:r>
            <a:r>
              <a:rPr b="1" dirty="0"/>
              <a:t> </a:t>
            </a:r>
            <a:endParaRPr lang="en-US" b="1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/>
              <a:t>และ</a:t>
            </a:r>
            <a:r>
              <a:rPr b="1" dirty="0" err="1"/>
              <a:t>เราจะมองดูพระองค์ผู้เดียว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508738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I'll 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declare that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You 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are worthy.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Set 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my eyes on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You 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alone and...</a:t>
            </a:r>
          </a:p>
        </p:txBody>
      </p:sp>
    </p:spTree>
    <p:extLst>
      <p:ext uri="{BB962C8B-B14F-4D97-AF65-F5344CB8AC3E}">
        <p14:creationId xmlns:p14="http://schemas.microsoft.com/office/powerpoint/2010/main" val="221379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/>
              <a:t>เราชูมือขึ้นต่อพระองค์</a:t>
            </a:r>
            <a:r>
              <a:rPr b="1" dirty="0"/>
              <a:t> </a:t>
            </a:r>
            <a:r>
              <a:rPr b="1" dirty="0" err="1"/>
              <a:t>บอกว่า</a:t>
            </a:r>
            <a:r>
              <a:rPr b="1" dirty="0"/>
              <a:t> </a:t>
            </a:r>
            <a:endParaRPr lang="en-US" b="1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/>
              <a:t>เรา</a:t>
            </a:r>
            <a:r>
              <a:rPr b="1" dirty="0" err="1"/>
              <a:t>รักพระบิดา</a:t>
            </a:r>
            <a:r>
              <a:rPr b="1" dirty="0"/>
              <a:t> </a:t>
            </a:r>
            <a:endParaRPr lang="en-US" b="1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/>
              <a:t>เรา</a:t>
            </a:r>
            <a:r>
              <a:rPr b="1" dirty="0" err="1"/>
              <a:t>ต้องการ</a:t>
            </a:r>
            <a:r>
              <a:rPr b="1" dirty="0" err="1" smtClean="0"/>
              <a:t>พระองค์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012831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I will lift my hands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to 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You saying.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Father 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I love You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Father 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I need You.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/>
              <a:t>เรา</a:t>
            </a:r>
            <a:r>
              <a:rPr b="1" dirty="0" err="1"/>
              <a:t>จะเปล่งเสียงและร้องว่า</a:t>
            </a:r>
            <a:r>
              <a:rPr b="1" dirty="0"/>
              <a:t> </a:t>
            </a:r>
            <a:endParaRPr lang="en-US" b="1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/>
              <a:t>เรา</a:t>
            </a:r>
            <a:r>
              <a:rPr b="1" dirty="0" err="1"/>
              <a:t>จะร้องถึงพระสิริ</a:t>
            </a:r>
            <a:r>
              <a:rPr b="1" dirty="0"/>
              <a:t> </a:t>
            </a:r>
            <a:r>
              <a:rPr b="1" dirty="0" err="1" smtClean="0"/>
              <a:t>พระ</a:t>
            </a:r>
            <a:r>
              <a:rPr b="1" dirty="0" err="1"/>
              <a:t>สิริจอมราชา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708031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I 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will lift my voice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and 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sing.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I 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will sing of Your glory.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glory of my King.</a:t>
            </a:r>
          </a:p>
        </p:txBody>
      </p:sp>
    </p:spTree>
    <p:extLst>
      <p:ext uri="{BB962C8B-B14F-4D97-AF65-F5344CB8AC3E}">
        <p14:creationId xmlns:p14="http://schemas.microsoft.com/office/powerpoint/2010/main" val="368181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172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เราชูมือขึ้นต่อพระองค์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เราชูมือขึ้นต่อพระองค์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2019-10-19T06:24:05Z</dcterms:modified>
  <cp:category/>
</cp:coreProperties>
</file>