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72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บัญญัติรัก</a:t>
            </a:r>
            <a:endParaRPr sz="7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7741" y="457200"/>
            <a:ext cx="3948517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002060"/>
                </a:solidFill>
              </a:rPr>
              <a:t>ยามเราอยู่ร่วมกัน</a:t>
            </a:r>
            <a:r>
              <a:rPr b="1" dirty="0">
                <a:solidFill>
                  <a:srgbClr val="002060"/>
                </a:solidFill>
              </a:rPr>
              <a:t/>
            </a:r>
            <a:br>
              <a:rPr b="1" dirty="0">
                <a:solidFill>
                  <a:srgbClr val="002060"/>
                </a:solidFill>
              </a:rPr>
            </a:br>
            <a:r>
              <a:rPr b="1" dirty="0" err="1">
                <a:solidFill>
                  <a:srgbClr val="002060"/>
                </a:solidFill>
              </a:rPr>
              <a:t>เราจะช่วยเหลือกัน</a:t>
            </a:r>
            <a:r>
              <a:rPr b="1" dirty="0">
                <a:solidFill>
                  <a:srgbClr val="002060"/>
                </a:solidFill>
              </a:rPr>
              <a:t/>
            </a:r>
            <a:br>
              <a:rPr b="1" dirty="0">
                <a:solidFill>
                  <a:srgbClr val="002060"/>
                </a:solidFill>
              </a:rPr>
            </a:br>
            <a:r>
              <a:rPr b="1" dirty="0" err="1">
                <a:solidFill>
                  <a:srgbClr val="002060"/>
                </a:solidFill>
              </a:rPr>
              <a:t>ทุกข์สุขปัญหาใด</a:t>
            </a:r>
            <a:r>
              <a:rPr b="1" dirty="0">
                <a:solidFill>
                  <a:srgbClr val="002060"/>
                </a:solidFill>
              </a:rPr>
              <a:t/>
            </a:r>
            <a:br>
              <a:rPr b="1" dirty="0">
                <a:solidFill>
                  <a:srgbClr val="002060"/>
                </a:solidFill>
              </a:rPr>
            </a:br>
            <a:r>
              <a:rPr b="1" dirty="0" err="1">
                <a:solidFill>
                  <a:srgbClr val="002060"/>
                </a:solidFill>
              </a:rPr>
              <a:t>จับมือกันก้าวไป</a:t>
            </a:r>
            <a:endParaRPr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510" y="246185"/>
            <a:ext cx="7638043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002060"/>
                </a:solidFill>
              </a:rPr>
              <a:t>บัญญัติรักยิ่งใหญ่</a:t>
            </a:r>
            <a:r>
              <a:rPr b="1" dirty="0">
                <a:solidFill>
                  <a:srgbClr val="002060"/>
                </a:solidFill>
              </a:rPr>
              <a:t/>
            </a:r>
            <a:br>
              <a:rPr b="1" dirty="0">
                <a:solidFill>
                  <a:srgbClr val="002060"/>
                </a:solidFill>
              </a:rPr>
            </a:br>
            <a:r>
              <a:rPr b="1" dirty="0" err="1">
                <a:solidFill>
                  <a:srgbClr val="002060"/>
                </a:solidFill>
              </a:rPr>
              <a:t>ให้เรารักพระองค์</a:t>
            </a:r>
            <a:r>
              <a:rPr b="1" dirty="0">
                <a:solidFill>
                  <a:srgbClr val="002060"/>
                </a:solidFill>
              </a:rPr>
              <a:t/>
            </a:r>
            <a:br>
              <a:rPr b="1" dirty="0">
                <a:solidFill>
                  <a:srgbClr val="002060"/>
                </a:solidFill>
              </a:rPr>
            </a:br>
            <a:r>
              <a:rPr b="1" dirty="0" err="1">
                <a:solidFill>
                  <a:srgbClr val="002060"/>
                </a:solidFill>
              </a:rPr>
              <a:t>ด้วยสุดใจ</a:t>
            </a:r>
            <a:r>
              <a:rPr b="1" dirty="0">
                <a:solidFill>
                  <a:srgbClr val="002060"/>
                </a:solidFill>
              </a:rPr>
              <a:t> </a:t>
            </a:r>
            <a:r>
              <a:rPr b="1" dirty="0" err="1">
                <a:solidFill>
                  <a:srgbClr val="002060"/>
                </a:solidFill>
              </a:rPr>
              <a:t>สุด</a:t>
            </a:r>
            <a:r>
              <a:rPr b="1" dirty="0" err="1" smtClean="0">
                <a:solidFill>
                  <a:srgbClr val="002060"/>
                </a:solidFill>
              </a:rPr>
              <a:t>จิต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b="1" dirty="0" err="1" smtClean="0">
                <a:solidFill>
                  <a:srgbClr val="002060"/>
                </a:solidFill>
              </a:rPr>
              <a:t>สุดกำลัง</a:t>
            </a:r>
            <a:r>
              <a:rPr b="1" dirty="0" err="1">
                <a:solidFill>
                  <a:srgbClr val="002060"/>
                </a:solidFill>
              </a:rPr>
              <a:t>ความคิด</a:t>
            </a:r>
            <a:r>
              <a:rPr b="1" dirty="0">
                <a:solidFill>
                  <a:srgbClr val="002060"/>
                </a:solidFill>
              </a:rPr>
              <a:t/>
            </a:r>
            <a:br>
              <a:rPr b="1" dirty="0">
                <a:solidFill>
                  <a:srgbClr val="002060"/>
                </a:solidFill>
              </a:rPr>
            </a:br>
            <a:r>
              <a:rPr b="1" dirty="0" err="1">
                <a:solidFill>
                  <a:srgbClr val="002060"/>
                </a:solidFill>
              </a:rPr>
              <a:t>บัญญัติรักพระเจ้า</a:t>
            </a:r>
            <a:r>
              <a:rPr b="1" dirty="0">
                <a:solidFill>
                  <a:srgbClr val="002060"/>
                </a:solidFill>
              </a:rPr>
              <a:t/>
            </a:r>
            <a:br>
              <a:rPr b="1" dirty="0">
                <a:solidFill>
                  <a:srgbClr val="002060"/>
                </a:solidFill>
              </a:rPr>
            </a:br>
            <a:r>
              <a:rPr b="1" dirty="0" err="1">
                <a:solidFill>
                  <a:srgbClr val="002060"/>
                </a:solidFill>
              </a:rPr>
              <a:t>ให้เรารักเพื่อนบ้านเหมือนรักตนเอง</a:t>
            </a:r>
            <a:endParaRPr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55876" y="457200"/>
            <a:ext cx="4232249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002060"/>
                </a:solidFill>
              </a:rPr>
              <a:t>ถ้าเรารักกัน</a:t>
            </a:r>
            <a:r>
              <a:rPr b="1" dirty="0">
                <a:solidFill>
                  <a:srgbClr val="002060"/>
                </a:solidFill>
              </a:rPr>
              <a:t/>
            </a:r>
            <a:br>
              <a:rPr b="1" dirty="0">
                <a:solidFill>
                  <a:srgbClr val="002060"/>
                </a:solidFill>
              </a:rPr>
            </a:br>
            <a:r>
              <a:rPr b="1" dirty="0" err="1">
                <a:solidFill>
                  <a:srgbClr val="002060"/>
                </a:solidFill>
              </a:rPr>
              <a:t>นั่นแหละคนทั้งปวง</a:t>
            </a:r>
            <a:r>
              <a:rPr b="1" dirty="0">
                <a:solidFill>
                  <a:srgbClr val="002060"/>
                </a:solidFill>
              </a:rPr>
              <a:t/>
            </a:r>
            <a:br>
              <a:rPr b="1" dirty="0">
                <a:solidFill>
                  <a:srgbClr val="002060"/>
                </a:solidFill>
              </a:rPr>
            </a:br>
            <a:r>
              <a:rPr b="1" dirty="0" err="1">
                <a:solidFill>
                  <a:srgbClr val="002060"/>
                </a:solidFill>
              </a:rPr>
              <a:t>จะรู้ว่าเรา</a:t>
            </a:r>
            <a:r>
              <a:rPr b="1" dirty="0">
                <a:solidFill>
                  <a:srgbClr val="002060"/>
                </a:solidFill>
              </a:rPr>
              <a:t/>
            </a:r>
            <a:br>
              <a:rPr b="1" dirty="0">
                <a:solidFill>
                  <a:srgbClr val="002060"/>
                </a:solidFill>
              </a:rPr>
            </a:br>
            <a:r>
              <a:rPr b="1" dirty="0" err="1">
                <a:solidFill>
                  <a:srgbClr val="002060"/>
                </a:solidFill>
              </a:rPr>
              <a:t>เป็นสาวกพระองค์</a:t>
            </a:r>
            <a:endParaRPr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6499" y="457199"/>
            <a:ext cx="7411003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002060"/>
                </a:solidFill>
              </a:rPr>
              <a:t>บัญญัติรัก</a:t>
            </a:r>
            <a:r>
              <a:rPr b="1" dirty="0" err="1" smtClean="0">
                <a:solidFill>
                  <a:srgbClr val="002060"/>
                </a:solidFill>
              </a:rPr>
              <a:t>ยิ่งใหญ่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b="1" dirty="0" err="1" smtClean="0">
                <a:solidFill>
                  <a:srgbClr val="002060"/>
                </a:solidFill>
              </a:rPr>
              <a:t>ให้</a:t>
            </a:r>
            <a:r>
              <a:rPr b="1" dirty="0" err="1">
                <a:solidFill>
                  <a:srgbClr val="002060"/>
                </a:solidFill>
              </a:rPr>
              <a:t>เรารักพระองค์</a:t>
            </a:r>
            <a:r>
              <a:rPr b="1" dirty="0">
                <a:solidFill>
                  <a:srgbClr val="002060"/>
                </a:solidFill>
              </a:rPr>
              <a:t/>
            </a:r>
            <a:br>
              <a:rPr b="1" dirty="0">
                <a:solidFill>
                  <a:srgbClr val="002060"/>
                </a:solidFill>
              </a:rPr>
            </a:br>
            <a:r>
              <a:rPr b="1" dirty="0" err="1">
                <a:solidFill>
                  <a:srgbClr val="002060"/>
                </a:solidFill>
              </a:rPr>
              <a:t>ด้วยสุดใจ</a:t>
            </a:r>
            <a:r>
              <a:rPr b="1" dirty="0">
                <a:solidFill>
                  <a:srgbClr val="002060"/>
                </a:solidFill>
              </a:rPr>
              <a:t> </a:t>
            </a:r>
            <a:r>
              <a:rPr b="1" dirty="0" err="1">
                <a:solidFill>
                  <a:srgbClr val="002060"/>
                </a:solidFill>
              </a:rPr>
              <a:t>สุด</a:t>
            </a:r>
            <a:r>
              <a:rPr b="1" dirty="0" err="1" smtClean="0">
                <a:solidFill>
                  <a:srgbClr val="002060"/>
                </a:solidFill>
              </a:rPr>
              <a:t>จิต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b="1" dirty="0" err="1" smtClean="0">
                <a:solidFill>
                  <a:srgbClr val="002060"/>
                </a:solidFill>
              </a:rPr>
              <a:t>สุดกำลัง</a:t>
            </a:r>
            <a:r>
              <a:rPr b="1" dirty="0" err="1">
                <a:solidFill>
                  <a:srgbClr val="002060"/>
                </a:solidFill>
              </a:rPr>
              <a:t>ความคิด</a:t>
            </a:r>
            <a:r>
              <a:rPr b="1" dirty="0">
                <a:solidFill>
                  <a:srgbClr val="002060"/>
                </a:solidFill>
              </a:rPr>
              <a:t/>
            </a:r>
            <a:br>
              <a:rPr b="1" dirty="0">
                <a:solidFill>
                  <a:srgbClr val="002060"/>
                </a:solidFill>
              </a:rPr>
            </a:br>
            <a:r>
              <a:rPr b="1" dirty="0" err="1">
                <a:solidFill>
                  <a:srgbClr val="002060"/>
                </a:solidFill>
              </a:rPr>
              <a:t>บัญญัติรักพระเจ้า</a:t>
            </a:r>
            <a:r>
              <a:rPr b="1" dirty="0">
                <a:solidFill>
                  <a:srgbClr val="002060"/>
                </a:solidFill>
              </a:rPr>
              <a:t/>
            </a:r>
            <a:br>
              <a:rPr b="1" dirty="0">
                <a:solidFill>
                  <a:srgbClr val="002060"/>
                </a:solidFill>
              </a:rPr>
            </a:br>
            <a:r>
              <a:rPr b="1" dirty="0" err="1">
                <a:solidFill>
                  <a:srgbClr val="002060"/>
                </a:solidFill>
              </a:rPr>
              <a:t>ให้เรารักเพื่อนบ้านเหมือนรักตนเอง</a:t>
            </a:r>
            <a:endParaRPr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บัญญัติรัก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บัญญัติรัก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2020-01-18T07:29:59Z</dcterms:modified>
  <cp:category/>
</cp:coreProperties>
</file>