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63" r:id="rId8"/>
    <p:sldId id="265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7101"/>
    <a:srgbClr val="FFFFD9"/>
    <a:srgbClr val="CC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8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เมื่อเราเป็นหนึ่ง</a:t>
            </a:r>
            <a:endParaRPr sz="8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>
                <a:solidFill>
                  <a:schemeClr val="accent2">
                    <a:lumMod val="75000"/>
                  </a:schemeClr>
                </a:solidFill>
              </a:rPr>
              <a:t>เหมือนน้ำมัน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75000"/>
                  </a:schemeClr>
                </a:solidFill>
              </a:rPr>
              <a:t>ที่</a:t>
            </a:r>
            <a:r>
              <a:rPr b="1" dirty="0" err="1">
                <a:solidFill>
                  <a:schemeClr val="accent2">
                    <a:lumMod val="75000"/>
                  </a:schemeClr>
                </a:solidFill>
              </a:rPr>
              <a:t>ไหลลงบนศรีษะอาโรน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accent2">
                    <a:lumMod val="75000"/>
                  </a:schemeClr>
                </a:solidFill>
              </a:rPr>
              <a:t>เหมือนน้ำค้าง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75000"/>
                  </a:schemeClr>
                </a:solidFill>
              </a:rPr>
              <a:t>ที่</a:t>
            </a:r>
            <a:r>
              <a:rPr b="1" dirty="0" err="1">
                <a:solidFill>
                  <a:schemeClr val="accent2">
                    <a:lumMod val="75000"/>
                  </a:schemeClr>
                </a:solidFill>
              </a:rPr>
              <a:t>ยอดภูเขาเฮอร์</a:t>
            </a:r>
            <a:r>
              <a:rPr b="1" dirty="0" err="1" smtClean="0">
                <a:solidFill>
                  <a:schemeClr val="accent2">
                    <a:lumMod val="75000"/>
                  </a:schemeClr>
                </a:solidFill>
              </a:rPr>
              <a:t>โมน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75000"/>
                  </a:schemeClr>
                </a:solidFill>
              </a:rPr>
              <a:t>มีพระพรที่</a:t>
            </a:r>
            <a:r>
              <a:rPr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75000"/>
                  </a:schemeClr>
                </a:solidFill>
              </a:rPr>
              <a:t>ไหลลงมาให้เราทุกคน</a:t>
            </a:r>
            <a:r>
              <a:rPr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err="1" smtClean="0">
                <a:solidFill>
                  <a:schemeClr val="accent2">
                    <a:lumMod val="75000"/>
                  </a:schemeClr>
                </a:solidFill>
              </a:rPr>
              <a:t>พระองค์เติมให้เต็มล้น</a:t>
            </a:r>
            <a:r>
              <a:rPr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2">
                    <a:lumMod val="75000"/>
                  </a:schemeClr>
                </a:solidFill>
              </a:rPr>
              <a:t>เมื่อเราเป็นหนึ่งเดียว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6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337" y="418012"/>
            <a:ext cx="7315200" cy="4535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ใจที่เคยบาดหมาง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ให้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เรารีบเร่งคืนดี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ยอม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อภัยสิ่งที่ไม่เข้าใจ</a:t>
            </a: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กัน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48194"/>
            <a:ext cx="73152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มือ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ที่เคยอ่อน</a:t>
            </a: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ล้า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เข้า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มา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ประสานรวมกัน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ภาพ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ที่เราได้ผูกพัน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เป็น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ที่พอพระทัย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1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7700">
                <a:solidFill>
                  <a:srgbClr val="000000"/>
                </a:solidFill>
              </a:defRPr>
            </a:pP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เมื่อเราเป็น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หนึ่ง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ใจเดียวกัน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พระองค์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จะบัญชาพระ</a:t>
            </a: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พร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6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หลั่งไหลชโลม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ผู้คน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อีกมากมาย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เมื่อ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เราเป็น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หนึ่งใจ</a:t>
            </a: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เดียวกัน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42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26572"/>
            <a:ext cx="7315200" cy="5942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เพื่อ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ประกาศแบ่งปัน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พระ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พรออกไป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ให้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คนได้เห็น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พระ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เจ้าในชีวิตเรา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0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**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เพื่อประกาศ</a:t>
            </a: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ไป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จนถึง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วันสุดท้าย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ให้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ทุกลม</a:t>
            </a: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หายใจ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25000"/>
              </a:lnSpc>
              <a:defRPr sz="77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มี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เพียงพระองค์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128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เมื่อเราเป็นหนึ่ง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เมื่อเราเป็นหนึ่ง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2020-01-18T07:57:10Z</dcterms:modified>
  <cp:category/>
</cp:coreProperties>
</file>