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8800" dirty="0" err="1">
                <a:solidFill>
                  <a:srgbClr val="660033"/>
                </a:solidFill>
              </a:rPr>
              <a:t>เวลานี้เราจะถ่อมตัวลง</a:t>
            </a:r>
            <a:endParaRPr sz="8800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8273" y="48902"/>
            <a:ext cx="6367449" cy="63767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defRPr sz="6400">
                <a:solidFill>
                  <a:srgbClr val="000000"/>
                </a:solidFill>
              </a:defRPr>
            </a:pPr>
            <a:r>
              <a:rPr sz="6600" b="1" dirty="0" err="1">
                <a:solidFill>
                  <a:srgbClr val="660033"/>
                </a:solidFill>
              </a:rPr>
              <a:t>เวลานี้เราจะถ่อมตัวลง</a:t>
            </a:r>
            <a:r>
              <a:rPr sz="6600" b="1" dirty="0">
                <a:solidFill>
                  <a:srgbClr val="660033"/>
                </a:solidFill>
              </a:rPr>
              <a:t/>
            </a:r>
            <a:br>
              <a:rPr sz="6600" b="1" dirty="0">
                <a:solidFill>
                  <a:srgbClr val="660033"/>
                </a:solidFill>
              </a:rPr>
            </a:br>
            <a:r>
              <a:rPr sz="6600" b="1" dirty="0" err="1">
                <a:solidFill>
                  <a:srgbClr val="660033"/>
                </a:solidFill>
              </a:rPr>
              <a:t>อธิษฐาน</a:t>
            </a:r>
            <a:r>
              <a:rPr sz="6600" b="1" dirty="0" err="1" smtClean="0">
                <a:solidFill>
                  <a:srgbClr val="660033"/>
                </a:solidFill>
              </a:rPr>
              <a:t>แสวงหา</a:t>
            </a:r>
            <a:endParaRPr lang="en-US" sz="6600" b="1" dirty="0" smtClean="0">
              <a:solidFill>
                <a:srgbClr val="660033"/>
              </a:solidFill>
            </a:endParaRPr>
          </a:p>
          <a:p>
            <a:pPr algn="ctr">
              <a:lnSpc>
                <a:spcPct val="125000"/>
              </a:lnSpc>
              <a:defRPr sz="64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660033"/>
                </a:solidFill>
              </a:rPr>
              <a:t>พระ</a:t>
            </a:r>
            <a:r>
              <a:rPr sz="6600" b="1" dirty="0" err="1">
                <a:solidFill>
                  <a:srgbClr val="660033"/>
                </a:solidFill>
              </a:rPr>
              <a:t>พักตรของพระองค์</a:t>
            </a:r>
            <a:r>
              <a:rPr sz="6600" b="1" dirty="0">
                <a:solidFill>
                  <a:srgbClr val="660033"/>
                </a:solidFill>
              </a:rPr>
              <a:t/>
            </a:r>
            <a:br>
              <a:rPr sz="6600" b="1" dirty="0">
                <a:solidFill>
                  <a:srgbClr val="660033"/>
                </a:solidFill>
              </a:rPr>
            </a:br>
            <a:r>
              <a:rPr sz="6600" b="1" dirty="0" err="1">
                <a:solidFill>
                  <a:srgbClr val="660033"/>
                </a:solidFill>
              </a:rPr>
              <a:t>โปรดทรงชำระให้ใจบริสุทธิ์</a:t>
            </a:r>
            <a:r>
              <a:rPr sz="6600" b="1" dirty="0">
                <a:solidFill>
                  <a:srgbClr val="660033"/>
                </a:solidFill>
              </a:rPr>
              <a:t/>
            </a:r>
            <a:br>
              <a:rPr sz="6600" b="1" dirty="0">
                <a:solidFill>
                  <a:srgbClr val="660033"/>
                </a:solidFill>
              </a:rPr>
            </a:br>
            <a:r>
              <a:rPr sz="6600" b="1" dirty="0" err="1">
                <a:solidFill>
                  <a:srgbClr val="660033"/>
                </a:solidFill>
              </a:rPr>
              <a:t>อภัยบาปผิดที่ได้ทำ</a:t>
            </a:r>
            <a:endParaRPr sz="66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149" y="587829"/>
            <a:ext cx="73152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6400">
                <a:solidFill>
                  <a:srgbClr val="000000"/>
                </a:solidFill>
              </a:defRPr>
            </a:pPr>
            <a:r>
              <a:rPr lang="en-US" sz="6600" b="1" dirty="0" smtClean="0">
                <a:solidFill>
                  <a:srgbClr val="660033"/>
                </a:solidFill>
              </a:rPr>
              <a:t>* </a:t>
            </a:r>
            <a:r>
              <a:rPr sz="6600" b="1" dirty="0" err="1" smtClean="0">
                <a:solidFill>
                  <a:srgbClr val="660033"/>
                </a:solidFill>
              </a:rPr>
              <a:t>แล้ว</a:t>
            </a:r>
            <a:r>
              <a:rPr sz="6600" b="1" dirty="0" err="1">
                <a:solidFill>
                  <a:srgbClr val="660033"/>
                </a:solidFill>
              </a:rPr>
              <a:t>พระองค์จะทรงฟังคำ</a:t>
            </a:r>
            <a:r>
              <a:rPr sz="6600" b="1" dirty="0">
                <a:solidFill>
                  <a:srgbClr val="660033"/>
                </a:solidFill>
              </a:rPr>
              <a:t> </a:t>
            </a:r>
            <a:endParaRPr lang="en-US" sz="6600" b="1" dirty="0" smtClean="0">
              <a:solidFill>
                <a:srgbClr val="660033"/>
              </a:solidFill>
            </a:endParaRPr>
          </a:p>
          <a:p>
            <a:pPr algn="ctr">
              <a:lnSpc>
                <a:spcPct val="125000"/>
              </a:lnSpc>
              <a:defRPr sz="64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660033"/>
                </a:solidFill>
              </a:rPr>
              <a:t>อ้อน</a:t>
            </a:r>
            <a:r>
              <a:rPr sz="6600" b="1" dirty="0" err="1">
                <a:solidFill>
                  <a:srgbClr val="660033"/>
                </a:solidFill>
              </a:rPr>
              <a:t>วอนของเรา</a:t>
            </a:r>
            <a:r>
              <a:rPr sz="6600" b="1" dirty="0">
                <a:solidFill>
                  <a:srgbClr val="660033"/>
                </a:solidFill>
              </a:rPr>
              <a:t> </a:t>
            </a:r>
            <a:endParaRPr lang="en-US" sz="6600" b="1" dirty="0" smtClean="0">
              <a:solidFill>
                <a:srgbClr val="660033"/>
              </a:solidFill>
            </a:endParaRPr>
          </a:p>
          <a:p>
            <a:pPr algn="ctr">
              <a:lnSpc>
                <a:spcPct val="125000"/>
              </a:lnSpc>
              <a:defRPr sz="64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660033"/>
                </a:solidFill>
              </a:rPr>
              <a:t>และ</a:t>
            </a:r>
            <a:r>
              <a:rPr sz="6600" b="1" dirty="0" err="1">
                <a:solidFill>
                  <a:srgbClr val="660033"/>
                </a:solidFill>
              </a:rPr>
              <a:t>พระทัยพระองค์จะ</a:t>
            </a:r>
            <a:r>
              <a:rPr sz="6600" b="1" dirty="0" err="1" smtClean="0">
                <a:solidFill>
                  <a:srgbClr val="660033"/>
                </a:solidFill>
              </a:rPr>
              <a:t>อยู่</a:t>
            </a:r>
            <a:endParaRPr lang="en-US" sz="6600" b="1" dirty="0" smtClean="0">
              <a:solidFill>
                <a:srgbClr val="660033"/>
              </a:solidFill>
            </a:endParaRPr>
          </a:p>
          <a:p>
            <a:pPr algn="ctr">
              <a:lnSpc>
                <a:spcPct val="125000"/>
              </a:lnSpc>
              <a:defRPr sz="64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660033"/>
                </a:solidFill>
              </a:rPr>
              <a:t>ด้วย</a:t>
            </a:r>
            <a:r>
              <a:rPr sz="6600" b="1" dirty="0" err="1">
                <a:solidFill>
                  <a:srgbClr val="660033"/>
                </a:solidFill>
              </a:rPr>
              <a:t>กับเราเสมอ</a:t>
            </a:r>
            <a:r>
              <a:rPr sz="6600" b="1" dirty="0">
                <a:solidFill>
                  <a:srgbClr val="660033"/>
                </a:solidFill>
              </a:rPr>
              <a:t> </a:t>
            </a:r>
            <a:endParaRPr lang="en-US" sz="6600" b="1" dirty="0" smtClean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09005"/>
            <a:ext cx="7315200" cy="6170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6400">
                <a:solidFill>
                  <a:srgbClr val="000000"/>
                </a:solidFill>
              </a:defRPr>
            </a:pPr>
            <a:r>
              <a:rPr sz="8000" b="1" dirty="0" err="1" smtClean="0">
                <a:solidFill>
                  <a:srgbClr val="660033"/>
                </a:solidFill>
              </a:rPr>
              <a:t>จะ</a:t>
            </a:r>
            <a:r>
              <a:rPr sz="8000" b="1" dirty="0" err="1">
                <a:solidFill>
                  <a:srgbClr val="660033"/>
                </a:solidFill>
              </a:rPr>
              <a:t>รักษา</a:t>
            </a:r>
            <a:r>
              <a:rPr sz="8000" b="1" dirty="0" err="1" smtClean="0">
                <a:solidFill>
                  <a:srgbClr val="660033"/>
                </a:solidFill>
              </a:rPr>
              <a:t>แผ่นดิน</a:t>
            </a:r>
            <a:endParaRPr lang="en-US" sz="8000" b="1" dirty="0" smtClean="0">
              <a:solidFill>
                <a:srgbClr val="660033"/>
              </a:solidFill>
            </a:endParaRPr>
          </a:p>
          <a:p>
            <a:pPr algn="ctr">
              <a:lnSpc>
                <a:spcPct val="125000"/>
              </a:lnSpc>
              <a:defRPr sz="6400">
                <a:solidFill>
                  <a:srgbClr val="000000"/>
                </a:solidFill>
              </a:defRPr>
            </a:pPr>
            <a:r>
              <a:rPr sz="8000" b="1" dirty="0" err="1" smtClean="0">
                <a:solidFill>
                  <a:srgbClr val="660033"/>
                </a:solidFill>
              </a:rPr>
              <a:t>ของ</a:t>
            </a:r>
            <a:r>
              <a:rPr sz="8000" b="1" dirty="0" err="1">
                <a:solidFill>
                  <a:srgbClr val="660033"/>
                </a:solidFill>
              </a:rPr>
              <a:t>เราให้หาย</a:t>
            </a:r>
            <a:r>
              <a:rPr sz="8000" b="1" dirty="0">
                <a:solidFill>
                  <a:srgbClr val="660033"/>
                </a:solidFill>
              </a:rPr>
              <a:t> </a:t>
            </a:r>
            <a:endParaRPr lang="en-US" sz="8000" b="1" dirty="0" smtClean="0">
              <a:solidFill>
                <a:srgbClr val="660033"/>
              </a:solidFill>
            </a:endParaRPr>
          </a:p>
          <a:p>
            <a:pPr algn="ctr">
              <a:lnSpc>
                <a:spcPct val="125000"/>
              </a:lnSpc>
              <a:defRPr sz="6400">
                <a:solidFill>
                  <a:srgbClr val="000000"/>
                </a:solidFill>
              </a:defRPr>
            </a:pPr>
            <a:r>
              <a:rPr sz="8000" b="1" dirty="0" err="1" smtClean="0">
                <a:solidFill>
                  <a:srgbClr val="660033"/>
                </a:solidFill>
              </a:rPr>
              <a:t>เพื่อ</a:t>
            </a:r>
            <a:r>
              <a:rPr sz="8000" b="1" dirty="0" err="1">
                <a:solidFill>
                  <a:srgbClr val="660033"/>
                </a:solidFill>
              </a:rPr>
              <a:t>พระนาม</a:t>
            </a:r>
            <a:r>
              <a:rPr sz="8000" b="1" dirty="0" err="1" smtClean="0">
                <a:solidFill>
                  <a:srgbClr val="660033"/>
                </a:solidFill>
              </a:rPr>
              <a:t>พระองค์</a:t>
            </a:r>
            <a:endParaRPr lang="en-US" sz="8000" b="1" dirty="0" smtClean="0">
              <a:solidFill>
                <a:srgbClr val="660033"/>
              </a:solidFill>
            </a:endParaRPr>
          </a:p>
          <a:p>
            <a:pPr algn="ctr">
              <a:lnSpc>
                <a:spcPct val="125000"/>
              </a:lnSpc>
              <a:defRPr sz="6400">
                <a:solidFill>
                  <a:srgbClr val="000000"/>
                </a:solidFill>
              </a:defRPr>
            </a:pPr>
            <a:r>
              <a:rPr sz="8000" b="1" dirty="0" err="1" smtClean="0">
                <a:solidFill>
                  <a:srgbClr val="660033"/>
                </a:solidFill>
              </a:rPr>
              <a:t>ดำรง</a:t>
            </a:r>
            <a:r>
              <a:rPr sz="8000" b="1" dirty="0" err="1">
                <a:solidFill>
                  <a:srgbClr val="660033"/>
                </a:solidFill>
              </a:rPr>
              <a:t>เป็นนิตย์</a:t>
            </a:r>
            <a:endParaRPr sz="80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63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35132"/>
            <a:ext cx="7315200" cy="6440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6400">
                <a:solidFill>
                  <a:srgbClr val="000000"/>
                </a:solidFill>
              </a:defRPr>
            </a:pPr>
            <a:r>
              <a:rPr sz="6600" b="1" dirty="0" err="1">
                <a:solidFill>
                  <a:srgbClr val="660033"/>
                </a:solidFill>
              </a:rPr>
              <a:t>ด้วยใจชอกช้ำใจที่อ่อนโรยแรง</a:t>
            </a:r>
            <a:r>
              <a:rPr sz="6600" b="1" dirty="0">
                <a:solidFill>
                  <a:srgbClr val="660033"/>
                </a:solidFill>
              </a:rPr>
              <a:t> </a:t>
            </a:r>
            <a:r>
              <a:rPr sz="6600" b="1" dirty="0" err="1">
                <a:solidFill>
                  <a:srgbClr val="660033"/>
                </a:solidFill>
              </a:rPr>
              <a:t>อธิษฐานแสวงหาพระ</a:t>
            </a:r>
            <a:r>
              <a:rPr sz="6600" b="1" dirty="0" err="1" smtClean="0">
                <a:solidFill>
                  <a:srgbClr val="660033"/>
                </a:solidFill>
              </a:rPr>
              <a:t>พักตร์</a:t>
            </a:r>
            <a:endParaRPr lang="en-US" sz="6600" b="1" dirty="0" smtClean="0">
              <a:solidFill>
                <a:srgbClr val="660033"/>
              </a:solidFill>
            </a:endParaRPr>
          </a:p>
          <a:p>
            <a:pPr algn="ctr">
              <a:lnSpc>
                <a:spcPct val="125000"/>
              </a:lnSpc>
              <a:defRPr sz="64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660033"/>
                </a:solidFill>
              </a:rPr>
              <a:t>ของ</a:t>
            </a:r>
            <a:r>
              <a:rPr sz="6600" b="1" dirty="0" err="1">
                <a:solidFill>
                  <a:srgbClr val="660033"/>
                </a:solidFill>
              </a:rPr>
              <a:t>พระองค์</a:t>
            </a:r>
            <a:r>
              <a:rPr sz="6600" b="1" dirty="0">
                <a:solidFill>
                  <a:srgbClr val="660033"/>
                </a:solidFill>
              </a:rPr>
              <a:t> </a:t>
            </a:r>
            <a:endParaRPr lang="en-US" sz="6600" b="1" dirty="0" smtClean="0">
              <a:solidFill>
                <a:srgbClr val="660033"/>
              </a:solidFill>
            </a:endParaRPr>
          </a:p>
          <a:p>
            <a:pPr algn="ctr">
              <a:lnSpc>
                <a:spcPct val="125000"/>
              </a:lnSpc>
              <a:defRPr sz="64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660033"/>
                </a:solidFill>
              </a:rPr>
              <a:t>โปรด</a:t>
            </a:r>
            <a:r>
              <a:rPr sz="6600" b="1" dirty="0" err="1">
                <a:solidFill>
                  <a:srgbClr val="660033"/>
                </a:solidFill>
              </a:rPr>
              <a:t>ทรงชำระให้ใจบริสุทธิ์</a:t>
            </a:r>
            <a:r>
              <a:rPr sz="6600" b="1" dirty="0">
                <a:solidFill>
                  <a:srgbClr val="660033"/>
                </a:solidFill>
              </a:rPr>
              <a:t> </a:t>
            </a:r>
            <a:endParaRPr lang="en-US" sz="6600" b="1" dirty="0" smtClean="0">
              <a:solidFill>
                <a:srgbClr val="660033"/>
              </a:solidFill>
            </a:endParaRPr>
          </a:p>
          <a:p>
            <a:pPr algn="ctr">
              <a:lnSpc>
                <a:spcPct val="125000"/>
              </a:lnSpc>
              <a:defRPr sz="64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660033"/>
                </a:solidFill>
              </a:rPr>
              <a:t>อภัย</a:t>
            </a:r>
            <a:r>
              <a:rPr sz="6600" b="1" dirty="0" err="1">
                <a:solidFill>
                  <a:srgbClr val="660033"/>
                </a:solidFill>
              </a:rPr>
              <a:t>บาปผิดที่ได้</a:t>
            </a:r>
            <a:r>
              <a:rPr sz="6600" b="1" dirty="0" err="1" smtClean="0">
                <a:solidFill>
                  <a:srgbClr val="660033"/>
                </a:solidFill>
              </a:rPr>
              <a:t>ทำ</a:t>
            </a:r>
            <a:r>
              <a:rPr lang="en-US" sz="6600" b="1" dirty="0" smtClean="0">
                <a:solidFill>
                  <a:srgbClr val="660033"/>
                </a:solidFill>
              </a:rPr>
              <a:t> </a:t>
            </a:r>
            <a:r>
              <a:rPr sz="6600" b="1" dirty="0" smtClean="0">
                <a:solidFill>
                  <a:srgbClr val="660033"/>
                </a:solidFill>
              </a:rPr>
              <a:t>(*)</a:t>
            </a:r>
            <a:endParaRPr sz="66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76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เวลานี้เราจะถ่อมตัวลง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เวลานี้เราจะถ่อมตัวลง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2020-01-18T07:37:36Z</dcterms:modified>
  <cp:category/>
</cp:coreProperties>
</file>