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t="-6000" r="-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Joy to the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0" y="3886200"/>
            <a:ext cx="6884126" cy="1752600"/>
          </a:xfrm>
        </p:spPr>
        <p:txBody>
          <a:bodyPr>
            <a:normAutofit/>
          </a:bodyPr>
          <a:lstStyle/>
          <a:p>
            <a:r>
              <a:rPr lang="th-TH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ความสุข</a:t>
            </a:r>
            <a:r>
              <a:rPr lang="th-TH" sz="5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เปรมปรีด์</a:t>
            </a:r>
            <a:r>
              <a:rPr lang="th-TH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มีแก่ชาวโลก</a:t>
            </a:r>
            <a:endParaRPr lang="th-TH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t="-6000" r="-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16602"/>
            <a:ext cx="9144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/>
              <a:t>Joy to the world,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the Lord has come.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Let </a:t>
            </a:r>
            <a:r>
              <a:rPr dirty="0"/>
              <a:t>earth receive her King.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Let </a:t>
            </a:r>
            <a:r>
              <a:rPr dirty="0"/>
              <a:t>every heart prepare </a:t>
            </a:r>
            <a:r>
              <a:rPr dirty="0" smtClean="0"/>
              <a:t>Him room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4245429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ชาวโลกทั้งหลายชื่นใจ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ยินดี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มี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พระราชาประสูติ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คือ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พระเยซูเสด็จลง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มา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t="-6000" r="-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33723"/>
            <a:ext cx="77724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heaven and nature sing, and heaven and nature sing. And heaven,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and heaven and nature sing.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ให้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เราร้องเพลงสรรเสริญ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ให้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เราร้องเพลง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สรรเสริญ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ให้เรา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ให้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เราร้องเพลงสรรเสริญ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3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t="-6000" r="-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474" y="855617"/>
            <a:ext cx="873905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/>
              <a:t>Joy to the world, </a:t>
            </a:r>
            <a:r>
              <a:rPr dirty="0" smtClean="0"/>
              <a:t>the </a:t>
            </a:r>
            <a:r>
              <a:rPr dirty="0"/>
              <a:t>Savior reigns.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Let </a:t>
            </a:r>
            <a:r>
              <a:rPr dirty="0"/>
              <a:t>men their songs employ.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While </a:t>
            </a:r>
            <a:r>
              <a:rPr dirty="0"/>
              <a:t>fields and floods,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rocks</a:t>
            </a:r>
            <a:r>
              <a:rPr dirty="0"/>
              <a:t>, hills, and plains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831745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ความสุขเปรมปรีด์มีแก่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ชาวโลก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พ้น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ทุกข์พ้นโศกเบิกบาน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พฤกษาไร่นาภูเขาลำธาร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t="-6000" r="-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478" y="947057"/>
            <a:ext cx="81969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Repeat </a:t>
            </a:r>
            <a:r>
              <a:rPr dirty="0"/>
              <a:t>the sounding joy,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repeat </a:t>
            </a:r>
            <a:r>
              <a:rPr dirty="0"/>
              <a:t>the sounding joy.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Repeat</a:t>
            </a:r>
            <a:r>
              <a:rPr dirty="0"/>
              <a:t>, </a:t>
            </a:r>
            <a:r>
              <a:rPr dirty="0" smtClean="0"/>
              <a:t>repeat </a:t>
            </a:r>
            <a:r>
              <a:rPr dirty="0"/>
              <a:t>the sounding joy.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526972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ประสาน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สำเนียงยินดี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ประสาน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สำเนียง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ยินดี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ประสาน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ประสาน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สำเนียงยินดี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8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t="-6000" r="-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006" y="890478"/>
            <a:ext cx="8634548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/>
              <a:t>No more let sins </a:t>
            </a:r>
            <a:r>
              <a:rPr dirty="0" smtClean="0"/>
              <a:t>and </a:t>
            </a:r>
            <a:r>
              <a:rPr dirty="0"/>
              <a:t>sorrows grow.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Nor </a:t>
            </a:r>
            <a:r>
              <a:rPr dirty="0"/>
              <a:t>thorns infest the ground.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He </a:t>
            </a:r>
            <a:r>
              <a:rPr dirty="0"/>
              <a:t>comes to make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His </a:t>
            </a:r>
            <a:r>
              <a:rPr dirty="0"/>
              <a:t>blessings flow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814355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อย่าให้บาปชั่วและความเลว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ทราม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เป็น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หนามเสียดแทงใน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ใจ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ความรักเมตตาของพระ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เยซู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t="-6000" r="-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12371"/>
            <a:ext cx="7772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Far </a:t>
            </a:r>
            <a:r>
              <a:rPr dirty="0"/>
              <a:t>as the curse is found,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far </a:t>
            </a:r>
            <a:r>
              <a:rPr dirty="0"/>
              <a:t>as the curse is found.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Far </a:t>
            </a:r>
            <a:r>
              <a:rPr dirty="0"/>
              <a:t>as, far as the curse is found.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526971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บันดาล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ให้เรากลับใจ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บันดาล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ให้เรากลับ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ใจ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บันดาล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บันดาล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ให้เรากลับใจ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t="-6000" r="-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751115"/>
            <a:ext cx="829491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/>
              <a:t>He rules the world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with </a:t>
            </a:r>
            <a:r>
              <a:rPr dirty="0"/>
              <a:t>truth and grace.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makes the nations prove.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glories of </a:t>
            </a:r>
            <a:r>
              <a:rPr dirty="0" smtClean="0"/>
              <a:t>His</a:t>
            </a:r>
            <a:r>
              <a:rPr lang="en-US" dirty="0" smtClean="0"/>
              <a:t> </a:t>
            </a:r>
            <a:r>
              <a:rPr dirty="0" smtClean="0"/>
              <a:t>righteousness</a:t>
            </a:r>
            <a:r>
              <a:rPr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814353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พระองค์ครองโลกด้วยความเที่ยง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ธรรม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ทรง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นำด้วยกรุณา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รังสี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ชอบธรรมประจักษ์แก่</a:t>
            </a: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ตา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l="-7000" t="-6000" r="-7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886" y="1025434"/>
            <a:ext cx="841248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wonders of His love,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wonders of His love.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wonders, </a:t>
            </a:r>
            <a:r>
              <a:rPr dirty="0" smtClean="0"/>
              <a:t>wonders </a:t>
            </a:r>
            <a:r>
              <a:rPr dirty="0"/>
              <a:t>of His love.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474720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ความ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รักประหลาดหนักหนา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ความ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รักประหลาดหนักหนา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3">
                    <a:lumMod val="50000"/>
                  </a:schemeClr>
                </a:solidFill>
              </a:rPr>
              <a:t>ความ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รัก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ความรัก</a:t>
            </a:r>
            <a:r>
              <a:rPr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ประหลาดหนักหนา</a:t>
            </a:r>
            <a:endParaRPr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4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Joy to the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 to the World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2019-12-14T07:13:36Z</dcterms:modified>
  <cp:category/>
</cp:coreProperties>
</file>