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79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4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63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195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05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46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169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56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19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891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1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3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Jesus Name Above All Names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11015"/>
            <a:ext cx="7315200" cy="632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b="1" dirty="0"/>
              <a:t>Jesus, </a:t>
            </a:r>
            <a:endParaRPr lang="en-US" b="1" dirty="0" smtClean="0"/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b="1" dirty="0" smtClean="0"/>
              <a:t>name </a:t>
            </a:r>
            <a:r>
              <a:rPr b="1" dirty="0"/>
              <a:t>above all names </a:t>
            </a:r>
            <a:endParaRPr lang="en-US" b="1" dirty="0" smtClean="0"/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b="1" dirty="0" smtClean="0"/>
              <a:t>Beautiful </a:t>
            </a:r>
            <a:r>
              <a:rPr b="1" dirty="0"/>
              <a:t>Savior, </a:t>
            </a:r>
            <a:endParaRPr lang="en-US" b="1" dirty="0" smtClean="0"/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b="1" dirty="0" err="1" smtClean="0"/>
              <a:t>Glorius</a:t>
            </a:r>
            <a:r>
              <a:rPr b="1" dirty="0" smtClean="0"/>
              <a:t> </a:t>
            </a:r>
            <a:r>
              <a:rPr b="1" dirty="0"/>
              <a:t>Lord. </a:t>
            </a:r>
            <a:endParaRPr lang="en-US" b="1" dirty="0" smtClean="0"/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b="1" dirty="0" smtClean="0"/>
              <a:t>Emmanuel</a:t>
            </a:r>
            <a:r>
              <a:rPr b="1" dirty="0"/>
              <a:t>, God is with us, </a:t>
            </a:r>
            <a:endParaRPr lang="en-US" b="1" dirty="0" smtClean="0"/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b="1" dirty="0" smtClean="0"/>
              <a:t>Blessed </a:t>
            </a:r>
            <a:r>
              <a:rPr b="1" dirty="0"/>
              <a:t>Redeemer,  </a:t>
            </a:r>
            <a:endParaRPr lang="en-US" b="1" dirty="0" smtClean="0"/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b="1" dirty="0" smtClean="0"/>
              <a:t>Living </a:t>
            </a:r>
            <a:r>
              <a:rPr b="1" dirty="0"/>
              <a:t>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55" y="1010992"/>
            <a:ext cx="6181859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b="1" dirty="0"/>
              <a:t>Oh! </a:t>
            </a:r>
            <a:endParaRPr lang="en-US" b="1" dirty="0" smtClean="0"/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b="1" dirty="0" smtClean="0"/>
              <a:t>I </a:t>
            </a:r>
            <a:r>
              <a:rPr b="1" dirty="0"/>
              <a:t>praise your name</a:t>
            </a:r>
            <a:br>
              <a:rPr b="1" dirty="0"/>
            </a:br>
            <a:r>
              <a:rPr b="1" dirty="0"/>
              <a:t> Jesus</a:t>
            </a:r>
            <a:br>
              <a:rPr b="1" dirty="0"/>
            </a:br>
            <a:r>
              <a:rPr b="1" dirty="0"/>
              <a:t> name of all names</a:t>
            </a:r>
            <a:br>
              <a:rPr b="1" dirty="0"/>
            </a:br>
            <a:endParaRPr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11015"/>
            <a:ext cx="7315200" cy="632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sz="5000" b="1" dirty="0">
                <a:solidFill>
                  <a:srgbClr val="FFFFFF"/>
                </a:solidFill>
              </a:rPr>
              <a:t>Jesus, </a:t>
            </a:r>
            <a:endParaRPr lang="en-US" sz="5000" b="1" dirty="0" smtClean="0">
              <a:solidFill>
                <a:srgbClr val="FFFFFF"/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sz="5000" b="1" dirty="0" smtClean="0">
                <a:solidFill>
                  <a:srgbClr val="FFFFFF"/>
                </a:solidFill>
              </a:rPr>
              <a:t>name </a:t>
            </a:r>
            <a:r>
              <a:rPr sz="5000" b="1" dirty="0">
                <a:solidFill>
                  <a:srgbClr val="FFFFFF"/>
                </a:solidFill>
              </a:rPr>
              <a:t>above all names </a:t>
            </a:r>
            <a:endParaRPr lang="en-US" sz="5000" b="1" dirty="0" smtClean="0">
              <a:solidFill>
                <a:srgbClr val="FFFFFF"/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sz="5000" b="1" dirty="0" smtClean="0">
                <a:solidFill>
                  <a:srgbClr val="FFFFFF"/>
                </a:solidFill>
              </a:rPr>
              <a:t>Beautiful </a:t>
            </a:r>
            <a:r>
              <a:rPr sz="5000" b="1" dirty="0">
                <a:solidFill>
                  <a:srgbClr val="FFFFFF"/>
                </a:solidFill>
              </a:rPr>
              <a:t>Savior, </a:t>
            </a:r>
            <a:endParaRPr lang="en-US" sz="5000" b="1" dirty="0" smtClean="0">
              <a:solidFill>
                <a:srgbClr val="FFFFFF"/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sz="5000" b="1" dirty="0" err="1" smtClean="0">
                <a:solidFill>
                  <a:srgbClr val="FFFFFF"/>
                </a:solidFill>
              </a:rPr>
              <a:t>Glorius</a:t>
            </a:r>
            <a:r>
              <a:rPr sz="5000" b="1" dirty="0" smtClean="0">
                <a:solidFill>
                  <a:srgbClr val="FFFFFF"/>
                </a:solidFill>
              </a:rPr>
              <a:t> </a:t>
            </a:r>
            <a:r>
              <a:rPr sz="5000" b="1" dirty="0">
                <a:solidFill>
                  <a:srgbClr val="FFFFFF"/>
                </a:solidFill>
              </a:rPr>
              <a:t>Lord. </a:t>
            </a:r>
            <a:endParaRPr lang="en-US" sz="5000" b="1" dirty="0" smtClean="0">
              <a:solidFill>
                <a:srgbClr val="FFFFFF"/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sz="5000" b="1" dirty="0" smtClean="0">
                <a:solidFill>
                  <a:srgbClr val="FFFFFF"/>
                </a:solidFill>
              </a:rPr>
              <a:t>Emmanuel</a:t>
            </a:r>
            <a:r>
              <a:rPr sz="5000" b="1" dirty="0">
                <a:solidFill>
                  <a:srgbClr val="FFFFFF"/>
                </a:solidFill>
              </a:rPr>
              <a:t>, God is with us, </a:t>
            </a:r>
            <a:endParaRPr lang="en-US" sz="5000" b="1" dirty="0" smtClean="0">
              <a:solidFill>
                <a:srgbClr val="FFFFFF"/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sz="5000" b="1" dirty="0" smtClean="0">
                <a:solidFill>
                  <a:srgbClr val="FFFFFF"/>
                </a:solidFill>
              </a:rPr>
              <a:t>Blessed </a:t>
            </a:r>
            <a:r>
              <a:rPr sz="5000" b="1" dirty="0">
                <a:solidFill>
                  <a:srgbClr val="FFFFFF"/>
                </a:solidFill>
              </a:rPr>
              <a:t>Redeemer,  </a:t>
            </a:r>
            <a:endParaRPr lang="en-US" sz="5000" b="1" dirty="0" smtClean="0">
              <a:solidFill>
                <a:srgbClr val="FFFFFF"/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sz="5000" b="1" dirty="0" smtClean="0">
                <a:solidFill>
                  <a:srgbClr val="FFFFFF"/>
                </a:solidFill>
              </a:rPr>
              <a:t>Living </a:t>
            </a:r>
            <a:r>
              <a:rPr sz="5000" b="1" dirty="0">
                <a:solidFill>
                  <a:srgbClr val="FFFFFF"/>
                </a:solidFill>
              </a:rPr>
              <a:t>Word.</a:t>
            </a:r>
          </a:p>
        </p:txBody>
      </p:sp>
    </p:spTree>
    <p:extLst>
      <p:ext uri="{BB962C8B-B14F-4D97-AF65-F5344CB8AC3E}">
        <p14:creationId xmlns:p14="http://schemas.microsoft.com/office/powerpoint/2010/main" val="212028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9618" y="998112"/>
            <a:ext cx="5224764" cy="45255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FFFFFF"/>
                </a:solidFill>
              </a:defRPr>
            </a:pPr>
            <a:r>
              <a:rPr b="1" dirty="0"/>
              <a:t>Blessed Redeemer</a:t>
            </a:r>
            <a:br>
              <a:rPr b="1" dirty="0"/>
            </a:br>
            <a:r>
              <a:rPr b="1" dirty="0"/>
              <a:t> Living Word</a:t>
            </a:r>
            <a:br>
              <a:rPr b="1" dirty="0"/>
            </a:br>
            <a:r>
              <a:rPr b="1" dirty="0"/>
              <a:t> Blessed Redeemer</a:t>
            </a:r>
            <a:br>
              <a:rPr b="1" dirty="0"/>
            </a:br>
            <a:r>
              <a:rPr b="1" dirty="0"/>
              <a:t> Living Word</a:t>
            </a:r>
            <a:br>
              <a:rPr b="1" dirty="0"/>
            </a:b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Jesus Name Above All Names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Jesus Name Above All Names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2019-12-14T07:17:43Z</dcterms:modified>
  <cp:category/>
</cp:coreProperties>
</file>