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9" r:id="rId7"/>
    <p:sldId id="264" r:id="rId8"/>
    <p:sldId id="260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6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สรรเสริญ สรรเสริญ สรรเสริญ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 sz="4600">
                <a:solidFill>
                  <a:srgbClr val="3A70BC"/>
                </a:solidFill>
              </a:defRPr>
            </a:pPr>
            <a:r>
              <a:rPr sz="7200" dirty="0"/>
              <a:t>Holy, Holy, Holy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/>
              <a:t>1.สรรเสริญ </a:t>
            </a:r>
            <a:r>
              <a:rPr dirty="0" err="1"/>
              <a:t>สรรเสริญ</a:t>
            </a:r>
            <a:r>
              <a:rPr dirty="0"/>
              <a:t> </a:t>
            </a:r>
            <a:r>
              <a:rPr dirty="0" err="1"/>
              <a:t>สรรเสริญ</a:t>
            </a:r>
            <a:r>
              <a:rPr dirty="0"/>
              <a:t>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ผู้</a:t>
            </a:r>
            <a:r>
              <a:rPr dirty="0" err="1"/>
              <a:t>เป็นเจ้าทรงเดชา</a:t>
            </a:r>
            <a:r>
              <a:rPr dirty="0"/>
              <a:t> </a:t>
            </a:r>
            <a:r>
              <a:rPr dirty="0" err="1" smtClean="0"/>
              <a:t>เวลา</a:t>
            </a:r>
            <a:r>
              <a:rPr dirty="0" err="1"/>
              <a:t>เช้าควรข้าพเจ้าร้องเพลง</a:t>
            </a:r>
            <a:r>
              <a:rPr dirty="0"/>
              <a:t> </a:t>
            </a:r>
            <a:r>
              <a:rPr dirty="0" err="1"/>
              <a:t>สรรเสริญพระ</a:t>
            </a:r>
            <a:r>
              <a:rPr dirty="0" err="1" smtClean="0"/>
              <a:t>นาม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200401"/>
            <a:ext cx="77724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200">
                <a:solidFill>
                  <a:srgbClr val="3A70BC"/>
                </a:solidFill>
              </a:defRPr>
            </a:pPr>
            <a:r>
              <a:rPr dirty="0"/>
              <a:t>1 Holy, holy, holy! </a:t>
            </a:r>
            <a:endParaRPr lang="en-US" dirty="0" smtClean="0"/>
          </a:p>
          <a:p>
            <a:pPr algn="ctr">
              <a:defRPr sz="5200">
                <a:solidFill>
                  <a:srgbClr val="3A70BC"/>
                </a:solidFill>
              </a:defRPr>
            </a:pPr>
            <a:r>
              <a:rPr dirty="0" smtClean="0"/>
              <a:t>Lord </a:t>
            </a:r>
            <a:r>
              <a:rPr dirty="0"/>
              <a:t>God Almighty! </a:t>
            </a:r>
            <a:endParaRPr lang="en-US" dirty="0" smtClean="0"/>
          </a:p>
          <a:p>
            <a:pPr algn="ctr">
              <a:defRPr sz="5200">
                <a:solidFill>
                  <a:srgbClr val="3A70BC"/>
                </a:solidFill>
              </a:defRPr>
            </a:pPr>
            <a:r>
              <a:rPr dirty="0" smtClean="0"/>
              <a:t>Early </a:t>
            </a:r>
            <a:r>
              <a:rPr dirty="0"/>
              <a:t>in the morning our song shall rise to thee.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สรรเสริญ</a:t>
            </a:r>
            <a:r>
              <a:rPr dirty="0" smtClean="0"/>
              <a:t> </a:t>
            </a:r>
            <a:r>
              <a:rPr dirty="0" err="1"/>
              <a:t>สรรเสริญ</a:t>
            </a:r>
            <a:r>
              <a:rPr dirty="0"/>
              <a:t> </a:t>
            </a:r>
            <a:r>
              <a:rPr dirty="0" err="1"/>
              <a:t>สรรเสริญ</a:t>
            </a:r>
            <a:r>
              <a:rPr dirty="0"/>
              <a:t>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แด่</a:t>
            </a:r>
            <a:r>
              <a:rPr dirty="0" err="1"/>
              <a:t>พระเจ้าผู้เมตตา</a:t>
            </a:r>
            <a:r>
              <a:rPr dirty="0"/>
              <a:t> </a:t>
            </a:r>
            <a:r>
              <a:rPr dirty="0" err="1" smtClean="0"/>
              <a:t>ปรากฏ</a:t>
            </a:r>
            <a:r>
              <a:rPr dirty="0" err="1"/>
              <a:t>เป็นสามนั้นคือพระเจ้าเดียวกัน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213463"/>
            <a:ext cx="77724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200">
                <a:solidFill>
                  <a:srgbClr val="3A70BC"/>
                </a:solidFill>
              </a:defRPr>
            </a:pPr>
            <a:r>
              <a:rPr dirty="0" smtClean="0"/>
              <a:t>Holy</a:t>
            </a:r>
            <a:r>
              <a:rPr dirty="0"/>
              <a:t>, holy, holy! </a:t>
            </a:r>
            <a:endParaRPr lang="en-US" dirty="0" smtClean="0"/>
          </a:p>
          <a:p>
            <a:pPr algn="ctr">
              <a:defRPr sz="5200">
                <a:solidFill>
                  <a:srgbClr val="3A70BC"/>
                </a:solidFill>
              </a:defRPr>
            </a:pPr>
            <a:r>
              <a:rPr dirty="0" smtClean="0"/>
              <a:t>Merciful </a:t>
            </a:r>
            <a:r>
              <a:rPr dirty="0"/>
              <a:t>and mighty! </a:t>
            </a:r>
            <a:endParaRPr lang="en-US" dirty="0" smtClean="0"/>
          </a:p>
          <a:p>
            <a:pPr algn="ctr">
              <a:defRPr sz="5200">
                <a:solidFill>
                  <a:srgbClr val="3A70BC"/>
                </a:solidFill>
              </a:defRPr>
            </a:pPr>
            <a:r>
              <a:rPr dirty="0" smtClean="0"/>
              <a:t>God </a:t>
            </a:r>
            <a:r>
              <a:rPr dirty="0"/>
              <a:t>in three Persons, blessed Trinity!</a:t>
            </a:r>
          </a:p>
        </p:txBody>
      </p:sp>
    </p:spTree>
    <p:extLst>
      <p:ext uri="{BB962C8B-B14F-4D97-AF65-F5344CB8AC3E}">
        <p14:creationId xmlns:p14="http://schemas.microsoft.com/office/powerpoint/2010/main" val="421070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/>
              <a:t>2.สรรเสริญ </a:t>
            </a:r>
            <a:r>
              <a:rPr dirty="0" err="1"/>
              <a:t>สรรเสริญ</a:t>
            </a:r>
            <a:r>
              <a:rPr dirty="0"/>
              <a:t> </a:t>
            </a:r>
            <a:r>
              <a:rPr dirty="0" err="1"/>
              <a:t>สรรเสริญ</a:t>
            </a:r>
            <a:r>
              <a:rPr dirty="0"/>
              <a:t>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ชาว</a:t>
            </a:r>
            <a:r>
              <a:rPr dirty="0" err="1"/>
              <a:t>สวรรค์ชาวโลกา</a:t>
            </a:r>
            <a:r>
              <a:rPr dirty="0"/>
              <a:t> </a:t>
            </a:r>
            <a:r>
              <a:rPr dirty="0" err="1"/>
              <a:t>ชวนกันมาถวายพระเกียรติแด่ผู้เป็นเจ้าองค์</a:t>
            </a:r>
            <a:r>
              <a:rPr dirty="0" err="1" smtClean="0"/>
              <a:t>เดียว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82880" y="3213463"/>
            <a:ext cx="8954589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200">
                <a:solidFill>
                  <a:srgbClr val="3A70BC"/>
                </a:solidFill>
              </a:defRPr>
            </a:pPr>
            <a:r>
              <a:rPr dirty="0"/>
              <a:t>2 Holy, holy, holy! </a:t>
            </a:r>
            <a:endParaRPr lang="en-US" dirty="0" smtClean="0"/>
          </a:p>
          <a:p>
            <a:pPr algn="ctr">
              <a:defRPr sz="5200">
                <a:solidFill>
                  <a:srgbClr val="3A70BC"/>
                </a:solidFill>
              </a:defRPr>
            </a:pPr>
            <a:r>
              <a:rPr dirty="0" smtClean="0"/>
              <a:t>All </a:t>
            </a:r>
            <a:r>
              <a:rPr dirty="0"/>
              <a:t>the saints adore thee, </a:t>
            </a:r>
            <a:endParaRPr lang="en-US" dirty="0" smtClean="0"/>
          </a:p>
          <a:p>
            <a:pPr algn="ctr">
              <a:defRPr sz="5200">
                <a:solidFill>
                  <a:srgbClr val="3A70BC"/>
                </a:solidFill>
              </a:defRPr>
            </a:pPr>
            <a:r>
              <a:rPr dirty="0" smtClean="0"/>
              <a:t>casting </a:t>
            </a:r>
            <a:r>
              <a:rPr dirty="0"/>
              <a:t>down their golden crowns around the glassy </a:t>
            </a:r>
            <a:r>
              <a:rPr dirty="0" smtClean="0"/>
              <a:t>sea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67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องค์</a:t>
            </a:r>
            <a:r>
              <a:rPr dirty="0" err="1"/>
              <a:t>ผู้บริสุทธิ์นั้น</a:t>
            </a:r>
            <a:r>
              <a:rPr dirty="0"/>
              <a:t> </a:t>
            </a:r>
            <a:r>
              <a:rPr dirty="0" err="1"/>
              <a:t>ควรมนุษย์จะบูชา</a:t>
            </a:r>
            <a:r>
              <a:rPr dirty="0"/>
              <a:t>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ผู้</a:t>
            </a:r>
            <a:r>
              <a:rPr dirty="0" err="1"/>
              <a:t>ทรงสภาพอยู่ตลอดกาลเวลา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991395"/>
            <a:ext cx="77724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200">
                <a:solidFill>
                  <a:srgbClr val="3A70BC"/>
                </a:solidFill>
              </a:defRPr>
            </a:pPr>
            <a:r>
              <a:rPr dirty="0" smtClean="0"/>
              <a:t>cherubim </a:t>
            </a:r>
            <a:r>
              <a:rPr dirty="0"/>
              <a:t>and seraphim falling down before thee, who wert, and art, </a:t>
            </a:r>
            <a:endParaRPr lang="en-US" dirty="0" smtClean="0"/>
          </a:p>
          <a:p>
            <a:pPr algn="ctr">
              <a:defRPr sz="5200">
                <a:solidFill>
                  <a:srgbClr val="3A70BC"/>
                </a:solidFill>
              </a:defRPr>
            </a:pPr>
            <a:r>
              <a:rPr dirty="0" smtClean="0"/>
              <a:t>and </a:t>
            </a:r>
            <a:r>
              <a:rPr dirty="0"/>
              <a:t>evermore shalt be.</a:t>
            </a:r>
          </a:p>
        </p:txBody>
      </p:sp>
    </p:spTree>
    <p:extLst>
      <p:ext uri="{BB962C8B-B14F-4D97-AF65-F5344CB8AC3E}">
        <p14:creationId xmlns:p14="http://schemas.microsoft.com/office/powerpoint/2010/main" val="112107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/>
              <a:t>3.สรรเสริญ </a:t>
            </a:r>
            <a:r>
              <a:rPr dirty="0" err="1"/>
              <a:t>สรรเสริญ</a:t>
            </a:r>
            <a:r>
              <a:rPr dirty="0"/>
              <a:t> </a:t>
            </a:r>
            <a:r>
              <a:rPr dirty="0" err="1"/>
              <a:t>สรรเสริญ</a:t>
            </a:r>
            <a:r>
              <a:rPr dirty="0"/>
              <a:t>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แม้</a:t>
            </a:r>
            <a:r>
              <a:rPr dirty="0" err="1"/>
              <a:t>บางครั้งความมืดบัง</a:t>
            </a:r>
            <a:r>
              <a:rPr dirty="0"/>
              <a:t>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ทำ</a:t>
            </a:r>
            <a:r>
              <a:rPr dirty="0" err="1"/>
              <a:t>ให้ตาคนบาปเรานี้ไม่อาจเห็น</a:t>
            </a:r>
            <a:r>
              <a:rPr dirty="0" err="1" smtClean="0"/>
              <a:t>รัศมี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09006" y="3344092"/>
            <a:ext cx="866067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200">
                <a:solidFill>
                  <a:srgbClr val="3A70BC"/>
                </a:solidFill>
              </a:defRPr>
            </a:pPr>
            <a:r>
              <a:rPr dirty="0"/>
              <a:t>3 Holy, holy, holy! </a:t>
            </a:r>
            <a:endParaRPr lang="en-US" dirty="0" smtClean="0"/>
          </a:p>
          <a:p>
            <a:pPr algn="ctr">
              <a:defRPr sz="5200">
                <a:solidFill>
                  <a:srgbClr val="3A70BC"/>
                </a:solidFill>
              </a:defRPr>
            </a:pPr>
            <a:r>
              <a:rPr dirty="0" smtClean="0"/>
              <a:t>Though </a:t>
            </a:r>
            <a:r>
              <a:rPr dirty="0"/>
              <a:t>the darkness hide thee, </a:t>
            </a:r>
            <a:endParaRPr lang="en-US" dirty="0" smtClean="0"/>
          </a:p>
          <a:p>
            <a:pPr algn="ctr">
              <a:defRPr sz="5200">
                <a:solidFill>
                  <a:srgbClr val="3A70BC"/>
                </a:solidFill>
              </a:defRPr>
            </a:pPr>
            <a:r>
              <a:rPr dirty="0" smtClean="0"/>
              <a:t>though </a:t>
            </a:r>
            <a:r>
              <a:rPr dirty="0"/>
              <a:t>the eye of sinful man </a:t>
            </a:r>
            <a:endParaRPr lang="en-US" dirty="0" smtClean="0"/>
          </a:p>
          <a:p>
            <a:pPr algn="ctr">
              <a:defRPr sz="5200">
                <a:solidFill>
                  <a:srgbClr val="3A70BC"/>
                </a:solidFill>
              </a:defRPr>
            </a:pPr>
            <a:r>
              <a:rPr dirty="0" smtClean="0"/>
              <a:t>thy </a:t>
            </a:r>
            <a:r>
              <a:rPr dirty="0"/>
              <a:t>glory may not </a:t>
            </a:r>
            <a:r>
              <a:rPr dirty="0" smtClean="0"/>
              <a:t>see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3123" y="221839"/>
            <a:ext cx="815775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แต่พระองค์ยังเป็นอยู่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ไม่มีใครเทียบเทียมได้</a:t>
            </a:r>
            <a:r>
              <a:rPr dirty="0" smtClean="0"/>
              <a:t>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สมบูรณ์ด้วยฤทธิ์เดช</a:t>
            </a:r>
            <a:r>
              <a:rPr lang="en-US" dirty="0" smtClean="0"/>
              <a:t> </a:t>
            </a:r>
            <a:r>
              <a:rPr dirty="0" err="1" smtClean="0"/>
              <a:t>ความรักความเมตตา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108960"/>
            <a:ext cx="77724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200">
                <a:solidFill>
                  <a:srgbClr val="3A70BC"/>
                </a:solidFill>
              </a:defRPr>
            </a:pPr>
            <a:r>
              <a:rPr dirty="0" smtClean="0"/>
              <a:t>only thou art holy; </a:t>
            </a:r>
            <a:endParaRPr lang="en-US" dirty="0" smtClean="0"/>
          </a:p>
          <a:p>
            <a:pPr algn="ctr">
              <a:defRPr sz="5200">
                <a:solidFill>
                  <a:srgbClr val="3A70BC"/>
                </a:solidFill>
              </a:defRPr>
            </a:pPr>
            <a:r>
              <a:rPr dirty="0" smtClean="0"/>
              <a:t>there is none beside thee perfect in </a:t>
            </a:r>
            <a:r>
              <a:rPr dirty="0" err="1" smtClean="0"/>
              <a:t>pow'r</a:t>
            </a:r>
            <a:r>
              <a:rPr dirty="0" smtClean="0"/>
              <a:t>,</a:t>
            </a:r>
            <a:endParaRPr lang="en-US" dirty="0" smtClean="0"/>
          </a:p>
          <a:p>
            <a:pPr algn="ctr">
              <a:defRPr sz="5200">
                <a:solidFill>
                  <a:srgbClr val="3A70BC"/>
                </a:solidFill>
              </a:defRPr>
            </a:pPr>
            <a:r>
              <a:rPr dirty="0" smtClean="0"/>
              <a:t> in love, and purity.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347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0"/>
            <a:ext cx="7772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/>
              <a:t>4.สรรเสริญ </a:t>
            </a:r>
            <a:r>
              <a:rPr dirty="0" err="1"/>
              <a:t>สรรเสริญ</a:t>
            </a:r>
            <a:r>
              <a:rPr dirty="0"/>
              <a:t> </a:t>
            </a:r>
            <a:r>
              <a:rPr dirty="0" err="1"/>
              <a:t>สรรเสริญ</a:t>
            </a:r>
            <a:r>
              <a:rPr dirty="0"/>
              <a:t>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ผู้</a:t>
            </a:r>
            <a:r>
              <a:rPr dirty="0" err="1"/>
              <a:t>เป็นเจ้าทรงฤทธา</a:t>
            </a:r>
            <a:r>
              <a:rPr dirty="0"/>
              <a:t>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ราช</a:t>
            </a:r>
            <a:r>
              <a:rPr dirty="0" err="1"/>
              <a:t>กิจพระองค์สำแดงอำนาจ</a:t>
            </a:r>
            <a:r>
              <a:rPr dirty="0" err="1" smtClean="0"/>
              <a:t>ในจักรวาล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712091"/>
            <a:ext cx="77724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200">
                <a:solidFill>
                  <a:srgbClr val="3A70BC"/>
                </a:solidFill>
              </a:defRPr>
            </a:pPr>
            <a:r>
              <a:rPr lang="en-US" dirty="0"/>
              <a:t>Holy, holy, holy! </a:t>
            </a:r>
            <a:endParaRPr lang="en-US" dirty="0" smtClean="0"/>
          </a:p>
          <a:p>
            <a:pPr algn="ctr">
              <a:defRPr sz="5200">
                <a:solidFill>
                  <a:srgbClr val="3A70BC"/>
                </a:solidFill>
              </a:defRPr>
            </a:pPr>
            <a:r>
              <a:rPr lang="en-US" dirty="0" smtClean="0"/>
              <a:t>Lord </a:t>
            </a:r>
            <a:r>
              <a:rPr lang="en-US" dirty="0"/>
              <a:t>God Almighty! </a:t>
            </a:r>
            <a:endParaRPr lang="en-US" dirty="0" smtClean="0"/>
          </a:p>
          <a:p>
            <a:pPr algn="ctr">
              <a:defRPr sz="5200">
                <a:solidFill>
                  <a:srgbClr val="3A70BC"/>
                </a:solidFill>
              </a:defRPr>
            </a:pPr>
            <a:r>
              <a:rPr lang="en-US" dirty="0" smtClean="0"/>
              <a:t>All </a:t>
            </a:r>
            <a:r>
              <a:rPr lang="en-US" dirty="0"/>
              <a:t>Thy works shall praise Thy name in earth </a:t>
            </a:r>
            <a:endParaRPr lang="en-US" dirty="0" smtClean="0"/>
          </a:p>
          <a:p>
            <a:pPr algn="ctr">
              <a:defRPr sz="5200">
                <a:solidFill>
                  <a:srgbClr val="3A70BC"/>
                </a:solidFill>
              </a:defRPr>
            </a:pPr>
            <a:r>
              <a:rPr lang="en-US" dirty="0" smtClean="0"/>
              <a:t>and </a:t>
            </a:r>
            <a:r>
              <a:rPr lang="en-US" dirty="0"/>
              <a:t>sky and </a:t>
            </a:r>
            <a:r>
              <a:rPr lang="en-US" dirty="0" smtClean="0"/>
              <a:t>sea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490"/>
            <a:ext cx="7772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สรรเสริญ</a:t>
            </a:r>
            <a:r>
              <a:rPr dirty="0" smtClean="0"/>
              <a:t> </a:t>
            </a:r>
            <a:r>
              <a:rPr dirty="0" err="1"/>
              <a:t>สรรเสริญ</a:t>
            </a:r>
            <a:r>
              <a:rPr dirty="0"/>
              <a:t> </a:t>
            </a:r>
            <a:r>
              <a:rPr dirty="0" err="1"/>
              <a:t>สรรเสริญ</a:t>
            </a:r>
            <a:r>
              <a:rPr dirty="0"/>
              <a:t>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ผู้</a:t>
            </a:r>
            <a:r>
              <a:rPr dirty="0" err="1"/>
              <a:t>ทรงรักชาวโลกา</a:t>
            </a:r>
            <a:r>
              <a:rPr dirty="0"/>
              <a:t>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ปรากฏ</a:t>
            </a:r>
            <a:r>
              <a:rPr dirty="0" err="1"/>
              <a:t>เป็นสามนั้นคือพระเจ้าเดียวกัน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291840"/>
            <a:ext cx="77724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200">
                <a:solidFill>
                  <a:srgbClr val="3A70BC"/>
                </a:solidFill>
              </a:defRPr>
            </a:pPr>
            <a:r>
              <a:rPr lang="en-US" dirty="0" smtClean="0"/>
              <a:t>Holy</a:t>
            </a:r>
            <a:r>
              <a:rPr lang="en-US" dirty="0"/>
              <a:t>, holy, holy, </a:t>
            </a:r>
            <a:endParaRPr lang="en-US" dirty="0" smtClean="0"/>
          </a:p>
          <a:p>
            <a:pPr algn="ctr">
              <a:defRPr sz="5200">
                <a:solidFill>
                  <a:srgbClr val="3A70BC"/>
                </a:solidFill>
              </a:defRPr>
            </a:pPr>
            <a:r>
              <a:rPr lang="en-US" dirty="0" smtClean="0"/>
              <a:t>merciful </a:t>
            </a:r>
            <a:r>
              <a:rPr lang="en-US" dirty="0"/>
              <a:t>and mighty! </a:t>
            </a:r>
            <a:endParaRPr lang="en-US" dirty="0" smtClean="0"/>
          </a:p>
          <a:p>
            <a:pPr algn="ctr">
              <a:defRPr sz="5200">
                <a:solidFill>
                  <a:srgbClr val="3A70BC"/>
                </a:solidFill>
              </a:defRPr>
            </a:pPr>
            <a:r>
              <a:rPr lang="en-US" dirty="0" smtClean="0"/>
              <a:t>God </a:t>
            </a:r>
            <a:r>
              <a:rPr lang="en-US" dirty="0"/>
              <a:t>in three Persons, blessed Trinity!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402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313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สรรเสริญ สรรเสริญ สรรเสริญ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สรรเสริญ สรรเสริญ สรรเสริญ</dc:title>
  <dc:subject/>
  <dc:creator/>
  <cp:keywords/>
  <dc:description>generated using python-pptx</dc:description>
  <cp:lastModifiedBy>LERTSIRIKARN</cp:lastModifiedBy>
  <cp:revision>6</cp:revision>
  <dcterms:created xsi:type="dcterms:W3CDTF">2013-01-27T09:14:16Z</dcterms:created>
  <dcterms:modified xsi:type="dcterms:W3CDTF">2020-01-11T05:48:16Z</dcterms:modified>
  <cp:category/>
</cp:coreProperties>
</file>