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62" r:id="rId6"/>
    <p:sldId id="259" r:id="rId7"/>
    <p:sldId id="263" r:id="rId8"/>
    <p:sldId id="264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83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432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934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201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5443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8119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3207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1244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13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1940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9480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936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44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3000"/>
            <a:lum/>
          </a:blip>
          <a:srcRect/>
          <a:stretch>
            <a:fillRect l="-60000" r="-8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6600" b="1" dirty="0" err="1"/>
              <a:t>วันแห่งการสรรเสริญ</a:t>
            </a:r>
            <a:endParaRPr sz="6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3000"/>
            <a:lum/>
          </a:blip>
          <a:srcRect/>
          <a:stretch>
            <a:fillRect l="-60000" r="-8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1832" y="70341"/>
            <a:ext cx="6840335" cy="622093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 sz="4600">
                <a:solidFill>
                  <a:srgbClr val="000000"/>
                </a:solidFill>
              </a:defRPr>
            </a:pPr>
            <a:r>
              <a:rPr sz="5400" b="1" dirty="0" err="1"/>
              <a:t>ฟังสิ</a:t>
            </a:r>
            <a:r>
              <a:rPr sz="5400" b="1" dirty="0"/>
              <a:t> </a:t>
            </a:r>
            <a:r>
              <a:rPr sz="5400" b="1" dirty="0" err="1"/>
              <a:t>ได้ยินไหม</a:t>
            </a:r>
            <a:r>
              <a:rPr sz="5400" b="1" dirty="0"/>
              <a:t> </a:t>
            </a:r>
            <a:r>
              <a:rPr sz="5400" b="1" dirty="0" err="1"/>
              <a:t>เพลงสรรเสริญ</a:t>
            </a:r>
            <a:r>
              <a:rPr sz="5400" b="1" dirty="0"/>
              <a:t/>
            </a:r>
            <a:br>
              <a:rPr sz="5400" b="1" dirty="0"/>
            </a:br>
            <a:r>
              <a:rPr sz="5400" b="1" dirty="0" err="1"/>
              <a:t>ภูเขาสะเทือนร่วม</a:t>
            </a:r>
            <a:r>
              <a:rPr sz="5400" b="1" dirty="0"/>
              <a:t> </a:t>
            </a:r>
            <a:r>
              <a:rPr sz="5400" b="1" dirty="0" err="1"/>
              <a:t>เปล่งเสียง</a:t>
            </a:r>
            <a:r>
              <a:rPr sz="5400" b="1" dirty="0"/>
              <a:t/>
            </a:r>
            <a:br>
              <a:rPr sz="5400" b="1" dirty="0"/>
            </a:br>
            <a:r>
              <a:rPr sz="5400" b="1" dirty="0" err="1"/>
              <a:t>ไปทั่วฟ้า</a:t>
            </a:r>
            <a:r>
              <a:rPr sz="5400" b="1" dirty="0"/>
              <a:t> </a:t>
            </a:r>
            <a:r>
              <a:rPr sz="5400" b="1" dirty="0" err="1"/>
              <a:t>จรดแผ่นน้ำ</a:t>
            </a:r>
            <a:r>
              <a:rPr sz="5400" b="1" dirty="0"/>
              <a:t/>
            </a:r>
            <a:br>
              <a:rPr sz="5400" b="1" dirty="0"/>
            </a:br>
            <a:r>
              <a:rPr sz="5400" b="1" dirty="0" err="1"/>
              <a:t>สูงลงมาจน</a:t>
            </a:r>
            <a:r>
              <a:rPr sz="5400" b="1" dirty="0"/>
              <a:t> </a:t>
            </a:r>
            <a:r>
              <a:rPr sz="5400" b="1" dirty="0" err="1"/>
              <a:t>ต่ำสุด</a:t>
            </a:r>
            <a:r>
              <a:rPr sz="5400" b="1" dirty="0"/>
              <a:t> </a:t>
            </a:r>
            <a:r>
              <a:rPr sz="5400" b="1" dirty="0" err="1"/>
              <a:t>เสียงเพลงไม่มีจุด</a:t>
            </a:r>
            <a:r>
              <a:rPr sz="5400" b="1" dirty="0"/>
              <a:t/>
            </a:r>
            <a:br>
              <a:rPr sz="5400" b="1" dirty="0"/>
            </a:br>
            <a:r>
              <a:rPr sz="5400" b="1" dirty="0" err="1"/>
              <a:t>จบก้องกังวานทั่ว</a:t>
            </a:r>
            <a:r>
              <a:rPr sz="5400" b="1" dirty="0"/>
              <a:t> </a:t>
            </a:r>
            <a:r>
              <a:rPr sz="5400" b="1" dirty="0" err="1"/>
              <a:t>สวรรค์</a:t>
            </a:r>
            <a:endParaRPr sz="5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3000"/>
            <a:lum/>
          </a:blip>
          <a:srcRect/>
          <a:stretch>
            <a:fillRect l="-60000" r="-8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240857"/>
            <a:ext cx="7315200" cy="6324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4600">
                <a:solidFill>
                  <a:srgbClr val="000000"/>
                </a:solidFill>
              </a:defRPr>
            </a:pPr>
            <a:r>
              <a:rPr sz="5400" b="1" dirty="0" err="1"/>
              <a:t>เราชูมือขึ้นโห่ร้องเป็นเพลง</a:t>
            </a:r>
            <a:r>
              <a:rPr sz="5400" b="1" dirty="0" err="1" smtClean="0"/>
              <a:t>นมัสการ</a:t>
            </a:r>
            <a:endParaRPr lang="en-US" sz="5400" b="1" dirty="0" smtClean="0"/>
          </a:p>
          <a:p>
            <a:pPr algn="ctr">
              <a:lnSpc>
                <a:spcPct val="150000"/>
              </a:lnSpc>
              <a:defRPr sz="4600">
                <a:solidFill>
                  <a:srgbClr val="000000"/>
                </a:solidFill>
              </a:defRPr>
            </a:pPr>
            <a:r>
              <a:rPr sz="5400" b="1" dirty="0" err="1" smtClean="0"/>
              <a:t>เข้า</a:t>
            </a:r>
            <a:r>
              <a:rPr sz="5400" b="1" dirty="0" err="1"/>
              <a:t>เฝ้าพระเจ้าใหญ่ยิ่งผู้เป็นนิ</a:t>
            </a:r>
            <a:r>
              <a:rPr sz="5400" b="1" dirty="0" err="1" smtClean="0"/>
              <a:t>รันดร์</a:t>
            </a:r>
            <a:endParaRPr lang="en-US" sz="5400" b="1" dirty="0" smtClean="0"/>
          </a:p>
          <a:p>
            <a:pPr algn="ctr">
              <a:lnSpc>
                <a:spcPct val="150000"/>
              </a:lnSpc>
              <a:defRPr sz="4600">
                <a:solidFill>
                  <a:srgbClr val="000000"/>
                </a:solidFill>
              </a:defRPr>
            </a:pPr>
            <a:r>
              <a:rPr sz="5400" b="1" dirty="0" err="1" smtClean="0"/>
              <a:t>เรา</a:t>
            </a:r>
            <a:r>
              <a:rPr sz="5400" b="1" dirty="0" err="1"/>
              <a:t>ถูกสร้างมา</a:t>
            </a:r>
            <a:r>
              <a:rPr sz="5400" b="1" dirty="0" err="1" smtClean="0"/>
              <a:t>เพื่อ</a:t>
            </a:r>
            <a:endParaRPr lang="en-US" sz="5400" b="1" dirty="0" smtClean="0"/>
          </a:p>
          <a:p>
            <a:pPr algn="ctr">
              <a:lnSpc>
                <a:spcPct val="150000"/>
              </a:lnSpc>
              <a:defRPr sz="4600">
                <a:solidFill>
                  <a:srgbClr val="000000"/>
                </a:solidFill>
              </a:defRPr>
            </a:pPr>
            <a:r>
              <a:rPr sz="5400" b="1" dirty="0" err="1" smtClean="0"/>
              <a:t>สรรเสริญพระองค์</a:t>
            </a:r>
            <a:endParaRPr lang="en-US" sz="5400" b="1" dirty="0" smtClean="0"/>
          </a:p>
          <a:p>
            <a:pPr algn="ctr">
              <a:lnSpc>
                <a:spcPct val="150000"/>
              </a:lnSpc>
              <a:defRPr sz="4600">
                <a:solidFill>
                  <a:srgbClr val="000000"/>
                </a:solidFill>
              </a:defRPr>
            </a:pPr>
            <a:r>
              <a:rPr sz="5400" b="1" dirty="0" err="1" smtClean="0"/>
              <a:t>และ</a:t>
            </a:r>
            <a:r>
              <a:rPr sz="5400" b="1" dirty="0" err="1"/>
              <a:t>ยกย่องพระนาม</a:t>
            </a:r>
            <a:r>
              <a:rPr sz="5400" b="1" dirty="0" err="1" smtClean="0"/>
              <a:t>ร่วมกัน</a:t>
            </a:r>
            <a:endParaRPr sz="5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3000"/>
            <a:lum/>
          </a:blip>
          <a:srcRect/>
          <a:stretch>
            <a:fillRect l="-60000" r="-8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346364"/>
            <a:ext cx="7315200" cy="4974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4600">
                <a:solidFill>
                  <a:srgbClr val="000000"/>
                </a:solidFill>
              </a:defRPr>
            </a:pPr>
            <a:r>
              <a:rPr sz="5400" b="1" dirty="0" err="1" smtClean="0"/>
              <a:t>ชื่น</a:t>
            </a:r>
            <a:r>
              <a:rPr sz="5400" b="1" dirty="0" err="1"/>
              <a:t>ชมยินดีในช่วงเวลาที่</a:t>
            </a:r>
            <a:r>
              <a:rPr sz="5400" b="1" dirty="0" err="1" smtClean="0"/>
              <a:t>งดงาม</a:t>
            </a:r>
            <a:endParaRPr lang="en-US" sz="5400" b="1" dirty="0" smtClean="0"/>
          </a:p>
          <a:p>
            <a:pPr algn="ctr">
              <a:lnSpc>
                <a:spcPct val="150000"/>
              </a:lnSpc>
              <a:defRPr sz="4600">
                <a:solidFill>
                  <a:srgbClr val="000000"/>
                </a:solidFill>
              </a:defRPr>
            </a:pPr>
            <a:r>
              <a:rPr sz="5400" b="1" dirty="0" err="1" smtClean="0"/>
              <a:t>อยากจะ</a:t>
            </a:r>
            <a:r>
              <a:rPr sz="5400" b="1" dirty="0" err="1"/>
              <a:t>ให้เป็นเช่นนี้เรื่อยไปทุก</a:t>
            </a:r>
            <a:r>
              <a:rPr sz="5400" b="1" dirty="0" err="1" smtClean="0"/>
              <a:t>วัน</a:t>
            </a:r>
            <a:endParaRPr lang="en-US" sz="5400" b="1" dirty="0" smtClean="0"/>
          </a:p>
          <a:p>
            <a:pPr algn="ctr">
              <a:lnSpc>
                <a:spcPct val="150000"/>
              </a:lnSpc>
              <a:defRPr sz="4600">
                <a:solidFill>
                  <a:srgbClr val="000000"/>
                </a:solidFill>
              </a:defRPr>
            </a:pPr>
            <a:r>
              <a:rPr sz="5400" b="1" dirty="0" err="1" smtClean="0"/>
              <a:t>ทุก</a:t>
            </a:r>
            <a:r>
              <a:rPr sz="5400" b="1" dirty="0" err="1"/>
              <a:t>คนเข้ามาฉลอง</a:t>
            </a:r>
            <a:r>
              <a:rPr sz="5400" b="1" dirty="0" err="1" smtClean="0"/>
              <a:t>ร่วมกันวั</a:t>
            </a:r>
            <a:endParaRPr lang="en-US" sz="5400" b="1" dirty="0" smtClean="0"/>
          </a:p>
          <a:p>
            <a:pPr algn="ctr">
              <a:lnSpc>
                <a:spcPct val="150000"/>
              </a:lnSpc>
              <a:defRPr sz="4600">
                <a:solidFill>
                  <a:srgbClr val="000000"/>
                </a:solidFill>
              </a:defRPr>
            </a:pPr>
            <a:r>
              <a:rPr sz="5400" b="1" dirty="0" err="1" smtClean="0"/>
              <a:t>นนี้</a:t>
            </a:r>
            <a:r>
              <a:rPr sz="5400" b="1" dirty="0" err="1"/>
              <a:t>คือวันแห่งการสรรเสริญ</a:t>
            </a:r>
            <a:endParaRPr sz="5400" b="1" dirty="0"/>
          </a:p>
        </p:txBody>
      </p:sp>
    </p:spTree>
    <p:extLst>
      <p:ext uri="{BB962C8B-B14F-4D97-AF65-F5344CB8AC3E}">
        <p14:creationId xmlns:p14="http://schemas.microsoft.com/office/powerpoint/2010/main" val="328694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3000"/>
            <a:lum/>
          </a:blip>
          <a:srcRect/>
          <a:stretch>
            <a:fillRect l="-60000" r="-8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427" y="457200"/>
            <a:ext cx="8129148" cy="50783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 sz="4600">
                <a:solidFill>
                  <a:srgbClr val="000000"/>
                </a:solidFill>
              </a:defRPr>
            </a:pPr>
            <a:r>
              <a:rPr sz="5400" b="1" dirty="0" err="1"/>
              <a:t>แผ่นดินก้มกราบ</a:t>
            </a:r>
            <a:r>
              <a:rPr sz="5400" b="1" dirty="0" err="1" smtClean="0"/>
              <a:t>ลง</a:t>
            </a:r>
            <a:r>
              <a:rPr lang="en-US" sz="5400" b="1" dirty="0" smtClean="0"/>
              <a:t> </a:t>
            </a:r>
            <a:r>
              <a:rPr sz="5400" b="1" dirty="0" err="1" smtClean="0"/>
              <a:t>สั่น</a:t>
            </a:r>
            <a:r>
              <a:rPr sz="5400" b="1" dirty="0" err="1"/>
              <a:t>สะท้าน</a:t>
            </a:r>
            <a:r>
              <a:rPr sz="5400" b="1" dirty="0"/>
              <a:t> </a:t>
            </a:r>
            <a:endParaRPr lang="en-US" sz="5400" b="1" dirty="0" smtClean="0"/>
          </a:p>
          <a:p>
            <a:pPr algn="ctr">
              <a:lnSpc>
                <a:spcPct val="150000"/>
              </a:lnSpc>
              <a:defRPr sz="4600">
                <a:solidFill>
                  <a:srgbClr val="000000"/>
                </a:solidFill>
              </a:defRPr>
            </a:pPr>
            <a:r>
              <a:rPr sz="5400" b="1" dirty="0" err="1" smtClean="0"/>
              <a:t>นมัสการ</a:t>
            </a:r>
            <a:r>
              <a:rPr sz="5400" b="1" dirty="0" err="1"/>
              <a:t>จอม</a:t>
            </a:r>
            <a:r>
              <a:rPr sz="5400" b="1" dirty="0" err="1" smtClean="0"/>
              <a:t>ราชา</a:t>
            </a:r>
            <a:r>
              <a:rPr lang="en-US" sz="5400" b="1" dirty="0"/>
              <a:t> </a:t>
            </a:r>
            <a:r>
              <a:rPr sz="5400" b="1" dirty="0" err="1" smtClean="0"/>
              <a:t>ผู้</a:t>
            </a:r>
            <a:r>
              <a:rPr sz="5400" b="1" dirty="0" err="1"/>
              <a:t>ครอบครองจักรวาล</a:t>
            </a:r>
            <a:r>
              <a:rPr sz="5400" b="1" dirty="0"/>
              <a:t/>
            </a:r>
            <a:br>
              <a:rPr sz="5400" b="1" dirty="0"/>
            </a:br>
            <a:r>
              <a:rPr sz="5400" b="1" dirty="0" err="1"/>
              <a:t>เพราะไม่มีใครยิ่งใหญ่</a:t>
            </a:r>
            <a:r>
              <a:rPr sz="5400" b="1" dirty="0" err="1" smtClean="0"/>
              <a:t>กว่า</a:t>
            </a:r>
            <a:r>
              <a:rPr lang="en-US" sz="5400" b="1" dirty="0" smtClean="0"/>
              <a:t> </a:t>
            </a:r>
            <a:r>
              <a:rPr sz="5400" b="1" dirty="0" err="1" smtClean="0"/>
              <a:t>ผู้</a:t>
            </a:r>
            <a:r>
              <a:rPr sz="5400" b="1" dirty="0" err="1"/>
              <a:t>ควบคุมวันเวลา</a:t>
            </a:r>
            <a:r>
              <a:rPr sz="5400" b="1" dirty="0"/>
              <a:t/>
            </a:r>
            <a:br>
              <a:rPr sz="5400" b="1" dirty="0"/>
            </a:br>
            <a:r>
              <a:rPr sz="5400" b="1" dirty="0" err="1"/>
              <a:t>พระเยโฮวาห์</a:t>
            </a:r>
            <a:r>
              <a:rPr sz="5400" b="1" dirty="0"/>
              <a:t> </a:t>
            </a:r>
            <a:r>
              <a:rPr sz="5400" b="1" dirty="0" err="1"/>
              <a:t>ของเรา</a:t>
            </a:r>
            <a:endParaRPr sz="5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3000"/>
            <a:lum/>
          </a:blip>
          <a:srcRect/>
          <a:stretch>
            <a:fillRect l="-60000" r="-8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240857"/>
            <a:ext cx="7315200" cy="6324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4600">
                <a:solidFill>
                  <a:srgbClr val="000000"/>
                </a:solidFill>
              </a:defRPr>
            </a:pPr>
            <a:r>
              <a:rPr sz="5400" b="1" dirty="0" err="1">
                <a:solidFill>
                  <a:srgbClr val="000000"/>
                </a:solidFill>
              </a:rPr>
              <a:t>เราชูมือขึ้นโห่ร้องเป็นเพลง</a:t>
            </a:r>
            <a:r>
              <a:rPr sz="5400" b="1" dirty="0" err="1" smtClean="0">
                <a:solidFill>
                  <a:srgbClr val="000000"/>
                </a:solidFill>
              </a:rPr>
              <a:t>นมัสการ</a:t>
            </a:r>
            <a:endParaRPr lang="en-US" sz="5400" b="1" dirty="0" smtClean="0">
              <a:solidFill>
                <a:srgbClr val="000000"/>
              </a:solidFill>
            </a:endParaRPr>
          </a:p>
          <a:p>
            <a:pPr algn="ctr">
              <a:lnSpc>
                <a:spcPct val="150000"/>
              </a:lnSpc>
              <a:defRPr sz="4600">
                <a:solidFill>
                  <a:srgbClr val="000000"/>
                </a:solidFill>
              </a:defRPr>
            </a:pPr>
            <a:r>
              <a:rPr sz="5400" b="1" dirty="0" err="1" smtClean="0">
                <a:solidFill>
                  <a:srgbClr val="000000"/>
                </a:solidFill>
              </a:rPr>
              <a:t>เข้า</a:t>
            </a:r>
            <a:r>
              <a:rPr sz="5400" b="1" dirty="0" err="1">
                <a:solidFill>
                  <a:srgbClr val="000000"/>
                </a:solidFill>
              </a:rPr>
              <a:t>เฝ้าพระเจ้าใหญ่ยิ่งผู้เป็นนิ</a:t>
            </a:r>
            <a:r>
              <a:rPr sz="5400" b="1" dirty="0" err="1" smtClean="0">
                <a:solidFill>
                  <a:srgbClr val="000000"/>
                </a:solidFill>
              </a:rPr>
              <a:t>รันดร์</a:t>
            </a:r>
            <a:endParaRPr lang="en-US" sz="5400" b="1" dirty="0" smtClean="0">
              <a:solidFill>
                <a:srgbClr val="000000"/>
              </a:solidFill>
            </a:endParaRPr>
          </a:p>
          <a:p>
            <a:pPr algn="ctr">
              <a:lnSpc>
                <a:spcPct val="150000"/>
              </a:lnSpc>
              <a:defRPr sz="4600">
                <a:solidFill>
                  <a:srgbClr val="000000"/>
                </a:solidFill>
              </a:defRPr>
            </a:pPr>
            <a:r>
              <a:rPr sz="5400" b="1" dirty="0" err="1" smtClean="0">
                <a:solidFill>
                  <a:srgbClr val="000000"/>
                </a:solidFill>
              </a:rPr>
              <a:t>เรา</a:t>
            </a:r>
            <a:r>
              <a:rPr sz="5400" b="1" dirty="0" err="1">
                <a:solidFill>
                  <a:srgbClr val="000000"/>
                </a:solidFill>
              </a:rPr>
              <a:t>ถูกสร้างมา</a:t>
            </a:r>
            <a:r>
              <a:rPr sz="5400" b="1" dirty="0" err="1" smtClean="0">
                <a:solidFill>
                  <a:srgbClr val="000000"/>
                </a:solidFill>
              </a:rPr>
              <a:t>เพื่อ</a:t>
            </a:r>
            <a:endParaRPr lang="en-US" sz="5400" b="1" dirty="0" smtClean="0">
              <a:solidFill>
                <a:srgbClr val="000000"/>
              </a:solidFill>
            </a:endParaRPr>
          </a:p>
          <a:p>
            <a:pPr algn="ctr">
              <a:lnSpc>
                <a:spcPct val="150000"/>
              </a:lnSpc>
              <a:defRPr sz="4600">
                <a:solidFill>
                  <a:srgbClr val="000000"/>
                </a:solidFill>
              </a:defRPr>
            </a:pPr>
            <a:r>
              <a:rPr sz="5400" b="1" dirty="0" err="1" smtClean="0">
                <a:solidFill>
                  <a:srgbClr val="000000"/>
                </a:solidFill>
              </a:rPr>
              <a:t>สรรเสริญพระองค์</a:t>
            </a:r>
            <a:endParaRPr lang="en-US" sz="5400" b="1" dirty="0" smtClean="0">
              <a:solidFill>
                <a:srgbClr val="000000"/>
              </a:solidFill>
            </a:endParaRPr>
          </a:p>
          <a:p>
            <a:pPr algn="ctr">
              <a:lnSpc>
                <a:spcPct val="150000"/>
              </a:lnSpc>
              <a:defRPr sz="4600">
                <a:solidFill>
                  <a:srgbClr val="000000"/>
                </a:solidFill>
              </a:defRPr>
            </a:pPr>
            <a:r>
              <a:rPr sz="5400" b="1" dirty="0" err="1" smtClean="0">
                <a:solidFill>
                  <a:srgbClr val="000000"/>
                </a:solidFill>
              </a:rPr>
              <a:t>และ</a:t>
            </a:r>
            <a:r>
              <a:rPr sz="5400" b="1" dirty="0" err="1">
                <a:solidFill>
                  <a:srgbClr val="000000"/>
                </a:solidFill>
              </a:rPr>
              <a:t>ยกย่องพระนาม</a:t>
            </a:r>
            <a:r>
              <a:rPr sz="5400" b="1" dirty="0" err="1" smtClean="0">
                <a:solidFill>
                  <a:srgbClr val="000000"/>
                </a:solidFill>
              </a:rPr>
              <a:t>ร่วมกัน</a:t>
            </a:r>
            <a:endParaRPr sz="5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022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3000"/>
            <a:lum/>
          </a:blip>
          <a:srcRect/>
          <a:stretch>
            <a:fillRect l="-60000" r="-8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346364"/>
            <a:ext cx="7315200" cy="4974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4600">
                <a:solidFill>
                  <a:srgbClr val="000000"/>
                </a:solidFill>
              </a:defRPr>
            </a:pPr>
            <a:r>
              <a:rPr sz="5400" b="1" dirty="0" err="1" smtClean="0">
                <a:solidFill>
                  <a:srgbClr val="000000"/>
                </a:solidFill>
              </a:rPr>
              <a:t>ชื่น</a:t>
            </a:r>
            <a:r>
              <a:rPr sz="5400" b="1" dirty="0" err="1">
                <a:solidFill>
                  <a:srgbClr val="000000"/>
                </a:solidFill>
              </a:rPr>
              <a:t>ชมยินดีในช่วงเวลาที่</a:t>
            </a:r>
            <a:r>
              <a:rPr sz="5400" b="1" dirty="0" err="1" smtClean="0">
                <a:solidFill>
                  <a:srgbClr val="000000"/>
                </a:solidFill>
              </a:rPr>
              <a:t>งดงาม</a:t>
            </a:r>
            <a:endParaRPr lang="en-US" sz="5400" b="1" dirty="0" smtClean="0">
              <a:solidFill>
                <a:srgbClr val="000000"/>
              </a:solidFill>
            </a:endParaRPr>
          </a:p>
          <a:p>
            <a:pPr algn="ctr">
              <a:lnSpc>
                <a:spcPct val="150000"/>
              </a:lnSpc>
              <a:defRPr sz="4600">
                <a:solidFill>
                  <a:srgbClr val="000000"/>
                </a:solidFill>
              </a:defRPr>
            </a:pPr>
            <a:r>
              <a:rPr sz="5400" b="1" dirty="0" err="1" smtClean="0">
                <a:solidFill>
                  <a:srgbClr val="000000"/>
                </a:solidFill>
              </a:rPr>
              <a:t>อยากจะ</a:t>
            </a:r>
            <a:r>
              <a:rPr sz="5400" b="1" dirty="0" err="1">
                <a:solidFill>
                  <a:srgbClr val="000000"/>
                </a:solidFill>
              </a:rPr>
              <a:t>ให้เป็นเช่นนี้เรื่อยไปทุก</a:t>
            </a:r>
            <a:r>
              <a:rPr sz="5400" b="1" dirty="0" err="1" smtClean="0">
                <a:solidFill>
                  <a:srgbClr val="000000"/>
                </a:solidFill>
              </a:rPr>
              <a:t>วัน</a:t>
            </a:r>
            <a:endParaRPr lang="en-US" sz="5400" b="1" dirty="0" smtClean="0">
              <a:solidFill>
                <a:srgbClr val="000000"/>
              </a:solidFill>
            </a:endParaRPr>
          </a:p>
          <a:p>
            <a:pPr algn="ctr">
              <a:lnSpc>
                <a:spcPct val="150000"/>
              </a:lnSpc>
              <a:defRPr sz="4600">
                <a:solidFill>
                  <a:srgbClr val="000000"/>
                </a:solidFill>
              </a:defRPr>
            </a:pPr>
            <a:r>
              <a:rPr sz="5400" b="1" dirty="0" err="1" smtClean="0">
                <a:solidFill>
                  <a:srgbClr val="000000"/>
                </a:solidFill>
              </a:rPr>
              <a:t>ทุก</a:t>
            </a:r>
            <a:r>
              <a:rPr sz="5400" b="1" dirty="0" err="1">
                <a:solidFill>
                  <a:srgbClr val="000000"/>
                </a:solidFill>
              </a:rPr>
              <a:t>คนเข้ามาฉลอง</a:t>
            </a:r>
            <a:r>
              <a:rPr sz="5400" b="1" dirty="0" err="1" smtClean="0">
                <a:solidFill>
                  <a:srgbClr val="000000"/>
                </a:solidFill>
              </a:rPr>
              <a:t>ร่วมกันวั</a:t>
            </a:r>
            <a:endParaRPr lang="en-US" sz="5400" b="1" dirty="0" smtClean="0">
              <a:solidFill>
                <a:srgbClr val="000000"/>
              </a:solidFill>
            </a:endParaRPr>
          </a:p>
          <a:p>
            <a:pPr algn="ctr">
              <a:lnSpc>
                <a:spcPct val="150000"/>
              </a:lnSpc>
              <a:defRPr sz="4600">
                <a:solidFill>
                  <a:srgbClr val="000000"/>
                </a:solidFill>
              </a:defRPr>
            </a:pPr>
            <a:r>
              <a:rPr sz="5400" b="1" dirty="0" err="1" smtClean="0">
                <a:solidFill>
                  <a:srgbClr val="000000"/>
                </a:solidFill>
              </a:rPr>
              <a:t>นนี้</a:t>
            </a:r>
            <a:r>
              <a:rPr sz="5400" b="1" dirty="0" err="1">
                <a:solidFill>
                  <a:srgbClr val="000000"/>
                </a:solidFill>
              </a:rPr>
              <a:t>คือวันแห่งการสรรเสริญ</a:t>
            </a:r>
            <a:endParaRPr sz="5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768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3000"/>
            <a:lum/>
          </a:blip>
          <a:srcRect/>
          <a:stretch>
            <a:fillRect l="-60000" r="-8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0349" y="70341"/>
            <a:ext cx="7143301" cy="63248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 sz="4600">
                <a:solidFill>
                  <a:srgbClr val="000000"/>
                </a:solidFill>
              </a:defRPr>
            </a:pPr>
            <a:r>
              <a:rPr sz="5400" b="1" dirty="0" err="1"/>
              <a:t>รวมกันเราผูกพัน</a:t>
            </a:r>
            <a:r>
              <a:rPr sz="5400" b="1" dirty="0"/>
              <a:t> </a:t>
            </a:r>
            <a:r>
              <a:rPr sz="5400" b="1" dirty="0" err="1"/>
              <a:t>จิตวิญญาณ</a:t>
            </a:r>
            <a:r>
              <a:rPr sz="5400" b="1" dirty="0"/>
              <a:t/>
            </a:r>
            <a:br>
              <a:rPr sz="5400" b="1" dirty="0"/>
            </a:br>
            <a:r>
              <a:rPr sz="5400" b="1" dirty="0" err="1"/>
              <a:t>ต่อหน้าบัลลังก์เรา</a:t>
            </a:r>
            <a:r>
              <a:rPr sz="5400" b="1" dirty="0"/>
              <a:t/>
            </a:r>
            <a:br>
              <a:rPr sz="5400" b="1" dirty="0"/>
            </a:br>
            <a:r>
              <a:rPr sz="5400" b="1" dirty="0" err="1"/>
              <a:t>เป็นเหมือนท่วงทำนองร่วมขับขาน</a:t>
            </a:r>
            <a:r>
              <a:rPr sz="5400" b="1" dirty="0"/>
              <a:t/>
            </a:r>
            <a:br>
              <a:rPr sz="5400" b="1" dirty="0"/>
            </a:br>
            <a:r>
              <a:rPr sz="5400" b="1" dirty="0" err="1"/>
              <a:t>ถวายใจเป็นเครื่อง</a:t>
            </a:r>
            <a:r>
              <a:rPr sz="5400" b="1" dirty="0" err="1" smtClean="0"/>
              <a:t>บูชา</a:t>
            </a:r>
            <a:r>
              <a:rPr lang="en-US" sz="5400" b="1" dirty="0" smtClean="0"/>
              <a:t> </a:t>
            </a:r>
            <a:r>
              <a:rPr sz="5400" b="1" dirty="0" err="1" smtClean="0"/>
              <a:t>ร้อง</a:t>
            </a:r>
            <a:r>
              <a:rPr sz="5400" b="1" dirty="0" err="1"/>
              <a:t>ว่าฮาเลลู</a:t>
            </a:r>
            <a:r>
              <a:rPr sz="5400" b="1" dirty="0" err="1" smtClean="0"/>
              <a:t>ยา</a:t>
            </a:r>
            <a:endParaRPr lang="en-US" sz="5400" b="1" dirty="0" smtClean="0"/>
          </a:p>
          <a:p>
            <a:pPr algn="ctr">
              <a:lnSpc>
                <a:spcPct val="150000"/>
              </a:lnSpc>
              <a:defRPr sz="4600">
                <a:solidFill>
                  <a:srgbClr val="000000"/>
                </a:solidFill>
              </a:defRPr>
            </a:pPr>
            <a:r>
              <a:rPr sz="5400" b="1" dirty="0" err="1" smtClean="0"/>
              <a:t>มอบ</a:t>
            </a:r>
            <a:r>
              <a:rPr sz="5400" b="1" dirty="0" err="1"/>
              <a:t>ทุกสิ่งแด่พระองค์</a:t>
            </a:r>
            <a:endParaRPr sz="5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144</Words>
  <Application>Microsoft Office PowerPoint</Application>
  <PresentationFormat>On-screen Show (4:3)</PresentationFormat>
  <Paragraphs>24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1_Office Theme</vt:lpstr>
      <vt:lpstr>วันแห่งการสรรเสริญ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ไฟไฟไฟ</dc:title>
  <dc:subject/>
  <dc:creator>SaveMLife</dc:creator>
  <cp:keywords/>
  <dc:description>generated using python-pptx</dc:description>
  <cp:lastModifiedBy>LERTSIRIKARN</cp:lastModifiedBy>
  <cp:revision>3</cp:revision>
  <dcterms:created xsi:type="dcterms:W3CDTF">2013-01-27T09:14:16Z</dcterms:created>
  <dcterms:modified xsi:type="dcterms:W3CDTF">2019-07-20T16:52:56Z</dcterms:modified>
  <cp:category/>
</cp:coreProperties>
</file>