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A1B6FF-3C93-4E5B-AB44-65C07FDD16FC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E66D-A0DD-4C0F-A95F-3F8B91C90A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07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EE66D-A0DD-4C0F-A95F-3F8B91C90A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33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5400" b="1" spc="300" dirty="0" err="1"/>
              <a:t>เจิมด้วยไฟพระวิญญาณ</a:t>
            </a:r>
            <a:endParaRPr sz="5400" b="1" spc="3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t>Anoint us With the fire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592016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b="1" spc="300" dirty="0" err="1">
                <a:latin typeface="Angsana New" pitchFamily="18" charset="-34"/>
                <a:cs typeface="Angsana New" pitchFamily="18" charset="-34"/>
              </a:rPr>
              <a:t>เมื่อนมัสการพระเจ้า</a:t>
            </a:r>
            <a:r>
              <a:rPr b="1" spc="3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b="1" spc="300" dirty="0" err="1">
                <a:latin typeface="Angsana New" pitchFamily="18" charset="-34"/>
                <a:cs typeface="Angsana New" pitchFamily="18" charset="-34"/>
              </a:rPr>
              <a:t>ด้วยสิ้นสุดใจ</a:t>
            </a:r>
            <a:r>
              <a:rPr b="1" spc="300" dirty="0">
                <a:latin typeface="Angsana New" pitchFamily="18" charset="-34"/>
                <a:cs typeface="Angsana New" pitchFamily="18" charset="-34"/>
              </a:rPr>
              <a:t> </a:t>
            </a:r>
            <a:endParaRPr lang="en-US" b="1" spc="3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b="1" spc="300" dirty="0" err="1" smtClean="0">
                <a:latin typeface="Angsana New" pitchFamily="18" charset="-34"/>
                <a:cs typeface="Angsana New" pitchFamily="18" charset="-34"/>
              </a:rPr>
              <a:t>เชิญ</a:t>
            </a:r>
            <a:r>
              <a:rPr b="1" spc="300" dirty="0" err="1">
                <a:latin typeface="Angsana New" pitchFamily="18" charset="-34"/>
                <a:cs typeface="Angsana New" pitchFamily="18" charset="-34"/>
              </a:rPr>
              <a:t>องค์พระวิญญาณ</a:t>
            </a:r>
            <a:r>
              <a:rPr b="1" spc="3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b="1" spc="300" dirty="0" err="1">
                <a:latin typeface="Angsana New" pitchFamily="18" charset="-34"/>
                <a:cs typeface="Angsana New" pitchFamily="18" charset="-34"/>
              </a:rPr>
              <a:t>ประทับอยู่ใน</a:t>
            </a:r>
            <a:r>
              <a:rPr b="1" spc="300" dirty="0" err="1" smtClean="0">
                <a:latin typeface="Angsana New" pitchFamily="18" charset="-34"/>
                <a:cs typeface="Angsana New" pitchFamily="18" charset="-34"/>
              </a:rPr>
              <a:t>ใจ</a:t>
            </a:r>
            <a:endParaRPr b="1" spc="3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778368"/>
            <a:ext cx="777240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/>
              <a:t>When we worship You </a:t>
            </a:r>
            <a:endParaRPr lang="en-US" b="1" dirty="0" smtClean="0"/>
          </a:p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 smtClean="0"/>
              <a:t>With </a:t>
            </a:r>
            <a:r>
              <a:rPr b="1" dirty="0"/>
              <a:t>all of our hearts </a:t>
            </a:r>
            <a:endParaRPr lang="en-US" b="1" dirty="0" smtClean="0"/>
          </a:p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 smtClean="0"/>
              <a:t>May </a:t>
            </a:r>
            <a:r>
              <a:rPr b="1" dirty="0"/>
              <a:t>the Holy Ghost Dwell within </a:t>
            </a:r>
            <a:r>
              <a:rPr b="1" dirty="0" smtClean="0"/>
              <a:t>us</a:t>
            </a:r>
            <a:endParaRPr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1"/>
            <a:ext cx="77724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b="1" spc="300" dirty="0" err="1" smtClean="0">
                <a:latin typeface="Angsana New" pitchFamily="18" charset="-34"/>
                <a:cs typeface="Angsana New" pitchFamily="18" charset="-34"/>
              </a:rPr>
              <a:t>ทรง</a:t>
            </a:r>
            <a:r>
              <a:rPr b="1" spc="300" dirty="0" err="1">
                <a:latin typeface="Angsana New" pitchFamily="18" charset="-34"/>
                <a:cs typeface="Angsana New" pitchFamily="18" charset="-34"/>
              </a:rPr>
              <a:t>เคลื่อนไหว</a:t>
            </a:r>
            <a:r>
              <a:rPr b="1" spc="3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b="1" spc="300" dirty="0" err="1">
                <a:latin typeface="Angsana New" pitchFamily="18" charset="-34"/>
                <a:cs typeface="Angsana New" pitchFamily="18" charset="-34"/>
              </a:rPr>
              <a:t>ท่ามกลางพวกเราที่นี่</a:t>
            </a:r>
            <a:r>
              <a:rPr b="1" spc="300" dirty="0">
                <a:latin typeface="Angsana New" pitchFamily="18" charset="-34"/>
                <a:cs typeface="Angsana New" pitchFamily="18" charset="-34"/>
              </a:rPr>
              <a:t> </a:t>
            </a:r>
            <a:endParaRPr lang="en-US" b="1" spc="3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b="1" spc="300" dirty="0" err="1" smtClean="0">
                <a:latin typeface="Angsana New" pitchFamily="18" charset="-34"/>
                <a:cs typeface="Angsana New" pitchFamily="18" charset="-34"/>
              </a:rPr>
              <a:t>ให้</a:t>
            </a:r>
            <a:r>
              <a:rPr b="1" spc="300" dirty="0" err="1">
                <a:latin typeface="Angsana New" pitchFamily="18" charset="-34"/>
                <a:cs typeface="Angsana New" pitchFamily="18" charset="-34"/>
              </a:rPr>
              <a:t>ชีวิตเต็มด้วยการอัศจรรย์</a:t>
            </a:r>
            <a:r>
              <a:rPr b="1" spc="300" dirty="0">
                <a:latin typeface="Angsana New" pitchFamily="18" charset="-34"/>
                <a:cs typeface="Angsana New" pitchFamily="18" charset="-34"/>
              </a:rPr>
              <a:t> </a:t>
            </a:r>
            <a:endParaRPr lang="en-US" b="1" spc="300" dirty="0" smtClean="0">
              <a:latin typeface="Angsana New" pitchFamily="18" charset="-34"/>
              <a:cs typeface="Angsana New" pitchFamily="18" charset="-34"/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b="1" spc="300" dirty="0" err="1" smtClean="0">
                <a:latin typeface="Angsana New" pitchFamily="18" charset="-34"/>
                <a:cs typeface="Angsana New" pitchFamily="18" charset="-34"/>
              </a:rPr>
              <a:t>และ</a:t>
            </a:r>
            <a:r>
              <a:rPr b="1" spc="300" dirty="0" err="1">
                <a:latin typeface="Angsana New" pitchFamily="18" charset="-34"/>
                <a:cs typeface="Angsana New" pitchFamily="18" charset="-34"/>
              </a:rPr>
              <a:t>เต็มล้นด้วยไฟพระวิญญาณ</a:t>
            </a:r>
            <a:endParaRPr b="1" spc="3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2555629"/>
            <a:ext cx="9144000" cy="37087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 smtClean="0"/>
              <a:t>Please </a:t>
            </a:r>
            <a:r>
              <a:rPr b="1" dirty="0"/>
              <a:t>move Your Spirit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b="1" dirty="0" smtClean="0"/>
              <a:t>Here </a:t>
            </a:r>
            <a:r>
              <a:rPr b="1" dirty="0"/>
              <a:t>among us </a:t>
            </a:r>
            <a:endParaRPr lang="en-US" b="1" dirty="0" smtClean="0"/>
          </a:p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 smtClean="0"/>
              <a:t>Let </a:t>
            </a:r>
            <a:r>
              <a:rPr b="1" dirty="0"/>
              <a:t>our lives </a:t>
            </a:r>
            <a:r>
              <a:rPr b="1" dirty="0" smtClean="0"/>
              <a:t>be </a:t>
            </a:r>
            <a:r>
              <a:rPr b="1" dirty="0"/>
              <a:t>filled with miracles </a:t>
            </a:r>
            <a:endParaRPr lang="en-US" b="1" dirty="0" smtClean="0"/>
          </a:p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 smtClean="0"/>
              <a:t>And overflow</a:t>
            </a:r>
            <a:endParaRPr lang="en-US" b="1" dirty="0" smtClean="0"/>
          </a:p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 smtClean="0"/>
              <a:t> with </a:t>
            </a:r>
            <a:r>
              <a:rPr b="1" dirty="0"/>
              <a:t>the heavenly fire</a:t>
            </a:r>
          </a:p>
        </p:txBody>
      </p:sp>
    </p:spTree>
    <p:extLst>
      <p:ext uri="{BB962C8B-B14F-4D97-AF65-F5344CB8AC3E}">
        <p14:creationId xmlns:p14="http://schemas.microsoft.com/office/powerpoint/2010/main" val="353039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981" y="732692"/>
            <a:ext cx="7536037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b="1" spc="300" dirty="0"/>
              <a:t>*</a:t>
            </a:r>
            <a:r>
              <a:rPr b="1" spc="300" dirty="0" err="1"/>
              <a:t>โปรดเจิมเรา</a:t>
            </a:r>
            <a:r>
              <a:rPr b="1" spc="300" dirty="0"/>
              <a:t> </a:t>
            </a:r>
            <a:r>
              <a:rPr b="1" spc="300" dirty="0" err="1" smtClean="0"/>
              <a:t>เจิม</a:t>
            </a:r>
            <a:r>
              <a:rPr b="1" spc="300" dirty="0" err="1"/>
              <a:t>ใจเรา</a:t>
            </a:r>
            <a:r>
              <a:rPr b="1" spc="300" dirty="0"/>
              <a:t> </a:t>
            </a:r>
            <a:endParaRPr lang="en-US" b="1" spc="300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b="1" spc="300" dirty="0" err="1" smtClean="0"/>
              <a:t>ด้วย</a:t>
            </a:r>
            <a:r>
              <a:rPr b="1" spc="300" dirty="0" err="1"/>
              <a:t>ฤทธานุ</a:t>
            </a:r>
            <a:r>
              <a:rPr b="1" spc="300" dirty="0" err="1" smtClean="0"/>
              <a:t>ภาพ</a:t>
            </a:r>
            <a:r>
              <a:rPr lang="en-US" b="1" spc="300" dirty="0" smtClean="0"/>
              <a:t> </a:t>
            </a:r>
            <a:r>
              <a:rPr b="1" spc="300" dirty="0" err="1" smtClean="0"/>
              <a:t>ยิ่งใหญ่</a:t>
            </a:r>
            <a:r>
              <a:rPr b="1" spc="300" dirty="0" err="1"/>
              <a:t>ของ</a:t>
            </a:r>
            <a:r>
              <a:rPr b="1" spc="300" dirty="0" err="1" smtClean="0"/>
              <a:t>พระองค์</a:t>
            </a:r>
            <a:endParaRPr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01107"/>
            <a:ext cx="7772400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/>
              <a:t>Anoint us, fill our hearts </a:t>
            </a:r>
            <a:endParaRPr lang="en-US" b="1" dirty="0" smtClean="0"/>
          </a:p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 smtClean="0"/>
              <a:t>With </a:t>
            </a:r>
            <a:r>
              <a:rPr b="1" dirty="0"/>
              <a:t>the sovereign </a:t>
            </a:r>
            <a:endParaRPr lang="en-US" b="1" dirty="0" smtClean="0"/>
          </a:p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 smtClean="0"/>
              <a:t>Power </a:t>
            </a:r>
            <a:r>
              <a:rPr b="1" dirty="0"/>
              <a:t>of the </a:t>
            </a:r>
            <a:r>
              <a:rPr b="1" dirty="0" smtClean="0"/>
              <a:t>Lord</a:t>
            </a:r>
            <a:endParaRPr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26798" y="685800"/>
            <a:ext cx="7090404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b="1" spc="300" dirty="0" err="1" smtClean="0"/>
              <a:t>โปรด</a:t>
            </a:r>
            <a:r>
              <a:rPr b="1" spc="300" dirty="0" err="1"/>
              <a:t>เจิม</a:t>
            </a:r>
            <a:r>
              <a:rPr b="1" spc="300" dirty="0" err="1" smtClean="0"/>
              <a:t>เรา</a:t>
            </a:r>
            <a:r>
              <a:rPr lang="en-US" b="1" spc="300" dirty="0" smtClean="0"/>
              <a:t> </a:t>
            </a:r>
            <a:r>
              <a:rPr b="1" spc="300" dirty="0" err="1" smtClean="0"/>
              <a:t>เจิม</a:t>
            </a:r>
            <a:r>
              <a:rPr b="1" spc="300" dirty="0" err="1"/>
              <a:t>ใจเรา</a:t>
            </a:r>
            <a:r>
              <a:rPr b="1" spc="300" dirty="0"/>
              <a:t> </a:t>
            </a:r>
            <a:endParaRPr lang="en-US" b="1" spc="300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b="1" spc="300" dirty="0" err="1" smtClean="0"/>
              <a:t>ให้</a:t>
            </a:r>
            <a:r>
              <a:rPr b="1" spc="300" dirty="0" err="1"/>
              <a:t>เต็มล้นด้วยไฟ</a:t>
            </a:r>
            <a:r>
              <a:rPr b="1" spc="300" dirty="0"/>
              <a:t> </a:t>
            </a:r>
            <a:r>
              <a:rPr b="1" spc="300" dirty="0" err="1"/>
              <a:t>แห่งพระวิญญาณ</a:t>
            </a:r>
            <a:endParaRPr b="1" spc="300" dirty="0"/>
          </a:p>
        </p:txBody>
      </p:sp>
      <p:sp>
        <p:nvSpPr>
          <p:cNvPr id="3" name="TextBox 2"/>
          <p:cNvSpPr txBox="1"/>
          <p:nvPr/>
        </p:nvSpPr>
        <p:spPr>
          <a:xfrm>
            <a:off x="685800" y="3036277"/>
            <a:ext cx="7772400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 smtClean="0"/>
              <a:t>Anoint </a:t>
            </a:r>
            <a:r>
              <a:rPr b="1" dirty="0"/>
              <a:t>us, fill our hearts </a:t>
            </a:r>
            <a:endParaRPr lang="en-US" b="1" dirty="0" smtClean="0"/>
          </a:p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 smtClean="0"/>
              <a:t>With </a:t>
            </a:r>
            <a:r>
              <a:rPr b="1" dirty="0"/>
              <a:t>the fire of </a:t>
            </a:r>
            <a:endParaRPr lang="en-US" b="1" dirty="0" smtClean="0"/>
          </a:p>
          <a:p>
            <a:pPr algn="ctr">
              <a:defRPr sz="4700">
                <a:solidFill>
                  <a:srgbClr val="3A70BC"/>
                </a:solidFill>
              </a:defRPr>
            </a:pPr>
            <a:r>
              <a:rPr b="1" dirty="0" smtClean="0"/>
              <a:t>The </a:t>
            </a:r>
            <a:r>
              <a:rPr b="1" dirty="0"/>
              <a:t>heavenly Ghost</a:t>
            </a:r>
          </a:p>
        </p:txBody>
      </p:sp>
    </p:spTree>
    <p:extLst>
      <p:ext uri="{BB962C8B-B14F-4D97-AF65-F5344CB8AC3E}">
        <p14:creationId xmlns:p14="http://schemas.microsoft.com/office/powerpoint/2010/main" val="3789094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119</Words>
  <Application>Microsoft Office PowerPoint</Application>
  <PresentationFormat>On-screen Show (4:3)</PresentationFormat>
  <Paragraphs>25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เจิมด้วยไฟพระวิญญาณ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เจิมด้วยไฟพระวิญญาณ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2019-07-20T16:27:13Z</dcterms:modified>
  <cp:category/>
</cp:coreProperties>
</file>