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b="1" dirty="0" err="1"/>
              <a:t>เราจะร้องสรรเสริญพระนามพระองค์</a:t>
            </a:r>
            <a:endParaRPr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b="1" dirty="0"/>
              <a:t>I Sing Praises To Your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262" y="228600"/>
            <a:ext cx="7877476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5000" b="1" dirty="0" err="1"/>
              <a:t>เราจะร้องสรรเสริญ</a:t>
            </a:r>
            <a:r>
              <a:rPr sz="5000" b="1" dirty="0"/>
              <a:t> </a:t>
            </a:r>
            <a:r>
              <a:rPr sz="5000" b="1" dirty="0" err="1"/>
              <a:t>พระนามพระองค์</a:t>
            </a:r>
            <a:r>
              <a:rPr sz="5000" b="1" dirty="0"/>
              <a:t/>
            </a:r>
            <a:br>
              <a:rPr sz="5000" b="1" dirty="0"/>
            </a:br>
            <a:r>
              <a:rPr sz="5000" b="1" dirty="0" err="1"/>
              <a:t>ร้องสรรเสริญ</a:t>
            </a:r>
            <a:r>
              <a:rPr sz="5000" b="1" dirty="0"/>
              <a:t> </a:t>
            </a:r>
            <a:r>
              <a:rPr sz="5000" b="1" dirty="0" err="1"/>
              <a:t>พระนามพระองค์</a:t>
            </a:r>
            <a:r>
              <a:rPr sz="5000" b="1" dirty="0"/>
              <a:t/>
            </a:r>
            <a:br>
              <a:rPr sz="5000" b="1" dirty="0"/>
            </a:br>
            <a:r>
              <a:rPr sz="5000" b="1" dirty="0" err="1"/>
              <a:t>เพราะพระองค์ประเสริฐ</a:t>
            </a:r>
            <a:r>
              <a:rPr sz="5000" b="1" dirty="0"/>
              <a:t> </a:t>
            </a:r>
            <a:r>
              <a:rPr sz="5000" b="1" dirty="0" err="1"/>
              <a:t>ล้ำเลิศกว่านามอื่นใด</a:t>
            </a:r>
            <a:endParaRPr sz="5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3748" y="2930768"/>
            <a:ext cx="7772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b="1" dirty="0"/>
              <a:t>I sing praises to </a:t>
            </a:r>
            <a:r>
              <a:rPr b="1" dirty="0" smtClean="0"/>
              <a:t>Your </a:t>
            </a:r>
            <a:r>
              <a:rPr b="1" dirty="0"/>
              <a:t>name, </a:t>
            </a:r>
            <a:endParaRPr lang="en-US" b="1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b="1" dirty="0" smtClean="0"/>
              <a:t>O Lord, Praises to Your name, </a:t>
            </a:r>
            <a:endParaRPr lang="en-US" b="1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b="1" dirty="0" smtClean="0"/>
              <a:t>O Lord, For Your name </a:t>
            </a:r>
            <a:endParaRPr lang="en-US" b="1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b="1" dirty="0" smtClean="0"/>
              <a:t>is great and greatly </a:t>
            </a:r>
            <a:endParaRPr lang="en-US" b="1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b="1" dirty="0" smtClean="0"/>
              <a:t>to be praised.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4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410" y="306978"/>
            <a:ext cx="8145179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5000" b="1" dirty="0" err="1"/>
              <a:t>เราจะร้องสรรเสริญ</a:t>
            </a:r>
            <a:r>
              <a:rPr sz="5000" b="1" dirty="0"/>
              <a:t> </a:t>
            </a:r>
            <a:r>
              <a:rPr sz="5000" b="1" dirty="0" err="1"/>
              <a:t>พระนามพระองค์</a:t>
            </a:r>
            <a:r>
              <a:rPr sz="5000" b="1" dirty="0"/>
              <a:t/>
            </a:r>
            <a:br>
              <a:rPr sz="5000" b="1" dirty="0"/>
            </a:br>
            <a:r>
              <a:rPr sz="5000" b="1" dirty="0" err="1"/>
              <a:t>ร้องสรรเสริญ</a:t>
            </a:r>
            <a:r>
              <a:rPr sz="5000" b="1" dirty="0"/>
              <a:t> </a:t>
            </a:r>
            <a:r>
              <a:rPr sz="5000" b="1" dirty="0" err="1"/>
              <a:t>พระนามพระองค์</a:t>
            </a:r>
            <a:r>
              <a:rPr sz="5000" b="1" dirty="0"/>
              <a:t/>
            </a:r>
            <a:br>
              <a:rPr sz="5000" b="1" dirty="0"/>
            </a:br>
            <a:r>
              <a:rPr sz="5000" b="1" dirty="0" err="1"/>
              <a:t>เพราะพระองค์ประเสริฐ</a:t>
            </a:r>
            <a:r>
              <a:rPr sz="5000" b="1" dirty="0"/>
              <a:t> </a:t>
            </a:r>
            <a:r>
              <a:rPr sz="5000" b="1" dirty="0" err="1"/>
              <a:t>ล้ำเลิศกว่านามทั้งปวง</a:t>
            </a:r>
            <a:endParaRPr sz="5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7262" y="2801996"/>
            <a:ext cx="7772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rPr b="1" dirty="0"/>
              <a:t>I give glory to </a:t>
            </a:r>
            <a:endParaRPr lang="en-US" b="1" dirty="0" smtClean="0"/>
          </a:p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rPr b="1" dirty="0" smtClean="0"/>
              <a:t>Your </a:t>
            </a:r>
            <a:r>
              <a:rPr b="1" dirty="0"/>
              <a:t>name, </a:t>
            </a:r>
            <a:r>
              <a:rPr b="1" dirty="0" smtClean="0"/>
              <a:t>O </a:t>
            </a:r>
            <a:r>
              <a:rPr b="1" dirty="0"/>
              <a:t>Lord, </a:t>
            </a:r>
            <a:endParaRPr lang="en-US" b="1" dirty="0" smtClean="0"/>
          </a:p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rPr b="1" dirty="0" smtClean="0"/>
              <a:t>Glory </a:t>
            </a:r>
            <a:r>
              <a:rPr b="1" dirty="0"/>
              <a:t>to Your name, </a:t>
            </a:r>
            <a:r>
              <a:rPr b="1" dirty="0" smtClean="0"/>
              <a:t>O </a:t>
            </a:r>
            <a:r>
              <a:rPr b="1" dirty="0"/>
              <a:t>Lord, </a:t>
            </a:r>
            <a:endParaRPr lang="en-US" b="1" dirty="0" smtClean="0"/>
          </a:p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rPr b="1" dirty="0" smtClean="0"/>
              <a:t>For </a:t>
            </a:r>
            <a:r>
              <a:rPr b="1" dirty="0"/>
              <a:t>Your </a:t>
            </a:r>
            <a:r>
              <a:rPr b="1" dirty="0" smtClean="0"/>
              <a:t>name</a:t>
            </a:r>
            <a:endParaRPr lang="en-US" b="1" dirty="0" smtClean="0"/>
          </a:p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rPr b="1" dirty="0" smtClean="0"/>
              <a:t> </a:t>
            </a:r>
            <a:r>
              <a:rPr b="1" dirty="0"/>
              <a:t>is </a:t>
            </a:r>
            <a:r>
              <a:rPr b="1" dirty="0" smtClean="0"/>
              <a:t>great </a:t>
            </a:r>
            <a:r>
              <a:rPr b="1" dirty="0"/>
              <a:t>and greatly </a:t>
            </a:r>
            <a:endParaRPr lang="en-US" b="1" dirty="0" smtClean="0"/>
          </a:p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rPr b="1" dirty="0" smtClean="0"/>
              <a:t>to </a:t>
            </a:r>
            <a:r>
              <a:rPr b="1" dirty="0"/>
              <a:t>be praised.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86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เราจะร้องสรรเสริญพระนามพระองค์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มานี่เป็นเวลานมัสการ</dc:title>
  <dc:subject/>
  <dc:creator/>
  <cp:keywords/>
  <dc:description>generated using python-pptx</dc:description>
  <cp:lastModifiedBy>LERTSIRIKARN</cp:lastModifiedBy>
  <cp:revision>6</cp:revision>
  <dcterms:created xsi:type="dcterms:W3CDTF">2013-01-27T09:14:16Z</dcterms:created>
  <dcterms:modified xsi:type="dcterms:W3CDTF">2019-07-20T16:38:13Z</dcterms:modified>
  <cp:category/>
</cp:coreProperties>
</file>