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4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l="-30000" r="-30000" b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7617"/>
            <a:ext cx="7772400" cy="1470025"/>
          </a:xfrm>
        </p:spPr>
        <p:txBody>
          <a:bodyPr>
            <a:normAutofit/>
          </a:bodyPr>
          <a:lstStyle/>
          <a:p>
            <a:r>
              <a:rPr sz="8000" b="1" dirty="0" err="1">
                <a:solidFill>
                  <a:schemeClr val="accent4"/>
                </a:solidFill>
              </a:rPr>
              <a:t>เรานำเสียงการสรรเสริญ</a:t>
            </a:r>
            <a:endParaRPr sz="8000" b="1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631" y="3185744"/>
            <a:ext cx="8874369" cy="1046285"/>
          </a:xfrm>
        </p:spPr>
        <p:txBody>
          <a:bodyPr>
            <a:noAutofit/>
          </a:bodyPr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sz="4800" b="1" dirty="0">
                <a:solidFill>
                  <a:srgbClr val="FF0000"/>
                </a:solidFill>
              </a:rPr>
              <a:t>We Bring The Sacrifice Of Praise</a:t>
            </a:r>
          </a:p>
        </p:txBody>
      </p:sp>
    </p:spTree>
    <p:extLst>
      <p:ext uri="{BB962C8B-B14F-4D97-AF65-F5344CB8AC3E}">
        <p14:creationId xmlns:p14="http://schemas.microsoft.com/office/powerpoint/2010/main" val="401784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30000" r="-30000" b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1036" y="228600"/>
            <a:ext cx="4701928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5400" b="1" dirty="0" err="1">
                <a:solidFill>
                  <a:srgbClr val="000000"/>
                </a:solidFill>
              </a:rPr>
              <a:t>เรานำเสียงการสรรเสริญ</a:t>
            </a:r>
            <a:r>
              <a:rPr sz="5400" b="1" dirty="0">
                <a:solidFill>
                  <a:srgbClr val="000000"/>
                </a:solidFill>
              </a:rPr>
              <a:t/>
            </a:r>
            <a:br>
              <a:rPr sz="5400" b="1" dirty="0">
                <a:solidFill>
                  <a:srgbClr val="000000"/>
                </a:solidFill>
              </a:rPr>
            </a:br>
            <a:r>
              <a:rPr sz="5400" b="1" dirty="0">
                <a:solidFill>
                  <a:srgbClr val="000000"/>
                </a:solidFill>
              </a:rPr>
              <a:t> </a:t>
            </a:r>
            <a:r>
              <a:rPr sz="5400" b="1" dirty="0" err="1">
                <a:solidFill>
                  <a:srgbClr val="000000"/>
                </a:solidFill>
              </a:rPr>
              <a:t>มายังวิหารของพระองค์</a:t>
            </a:r>
            <a:r>
              <a:rPr sz="5400" b="1" dirty="0">
                <a:solidFill>
                  <a:srgbClr val="000000"/>
                </a:solidFill>
              </a:rPr>
              <a:t/>
            </a:r>
            <a:br>
              <a:rPr sz="5400" b="1" dirty="0">
                <a:solidFill>
                  <a:srgbClr val="000000"/>
                </a:solidFill>
              </a:rPr>
            </a:br>
            <a:r>
              <a:rPr sz="5400" b="1" dirty="0" err="1">
                <a:solidFill>
                  <a:srgbClr val="000000"/>
                </a:solidFill>
              </a:rPr>
              <a:t>เรานำเสียงการสรรเสริญ</a:t>
            </a:r>
            <a:r>
              <a:rPr sz="5400" b="1" dirty="0">
                <a:solidFill>
                  <a:srgbClr val="000000"/>
                </a:solidFill>
              </a:rPr>
              <a:t/>
            </a:r>
            <a:br>
              <a:rPr sz="5400" b="1" dirty="0">
                <a:solidFill>
                  <a:srgbClr val="000000"/>
                </a:solidFill>
              </a:rPr>
            </a:br>
            <a:r>
              <a:rPr sz="5400" b="1" dirty="0">
                <a:solidFill>
                  <a:srgbClr val="000000"/>
                </a:solidFill>
              </a:rPr>
              <a:t> </a:t>
            </a:r>
            <a:r>
              <a:rPr sz="5400" b="1" dirty="0" err="1">
                <a:solidFill>
                  <a:srgbClr val="000000"/>
                </a:solidFill>
              </a:rPr>
              <a:t>มายังวิหารของพระองค์</a:t>
            </a:r>
            <a:endParaRPr sz="5400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b="1" dirty="0">
                <a:solidFill>
                  <a:srgbClr val="FF0000"/>
                </a:solidFill>
              </a:rPr>
              <a:t>We bring the sacrifice of praise. Unto the house of the Lord</a:t>
            </a:r>
            <a:r>
              <a:rPr sz="4400" b="1" dirty="0" smtClean="0">
                <a:solidFill>
                  <a:srgbClr val="FF0000"/>
                </a:solidFill>
              </a:rPr>
              <a:t>.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rgbClr val="FF0000"/>
                </a:solidFill>
              </a:rPr>
              <a:t>We </a:t>
            </a:r>
            <a:r>
              <a:rPr sz="4400" b="1" dirty="0">
                <a:solidFill>
                  <a:srgbClr val="FF0000"/>
                </a:solidFill>
              </a:rPr>
              <a:t>bring the sacrifice of praise. Unto the house of the Lord.</a:t>
            </a:r>
          </a:p>
        </p:txBody>
      </p:sp>
    </p:spTree>
    <p:extLst>
      <p:ext uri="{BB962C8B-B14F-4D97-AF65-F5344CB8AC3E}">
        <p14:creationId xmlns:p14="http://schemas.microsoft.com/office/powerpoint/2010/main" val="358730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30000" r="-30000" b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308" y="474785"/>
            <a:ext cx="81709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5400" b="1" dirty="0">
                <a:solidFill>
                  <a:srgbClr val="000000"/>
                </a:solidFill>
                <a:cs typeface="+mj-cs"/>
              </a:rPr>
              <a:t>*</a:t>
            </a:r>
            <a:r>
              <a:rPr sz="5400" b="1" dirty="0" err="1">
                <a:solidFill>
                  <a:srgbClr val="000000"/>
                </a:solidFill>
                <a:cs typeface="+mj-cs"/>
              </a:rPr>
              <a:t>เราถวายคำ</a:t>
            </a:r>
            <a:r>
              <a:rPr sz="5400" b="1" dirty="0" err="1" smtClean="0">
                <a:solidFill>
                  <a:srgbClr val="000000"/>
                </a:solidFill>
                <a:cs typeface="+mj-cs"/>
              </a:rPr>
              <a:t>โมทนา</a:t>
            </a:r>
            <a:r>
              <a:rPr lang="en-US" sz="5400" b="1" dirty="0">
                <a:solidFill>
                  <a:srgbClr val="000000"/>
                </a:solidFill>
                <a:cs typeface="+mj-cs"/>
              </a:rPr>
              <a:t> </a:t>
            </a:r>
            <a:r>
              <a:rPr sz="5400" b="1" dirty="0" err="1" smtClean="0">
                <a:solidFill>
                  <a:srgbClr val="000000"/>
                </a:solidFill>
                <a:cs typeface="+mj-cs"/>
              </a:rPr>
              <a:t>เป็น</a:t>
            </a:r>
            <a:r>
              <a:rPr sz="5400" b="1" dirty="0" err="1">
                <a:solidFill>
                  <a:srgbClr val="000000"/>
                </a:solidFill>
                <a:cs typeface="+mj-cs"/>
              </a:rPr>
              <a:t>เครื่องบูชา</a:t>
            </a:r>
            <a:r>
              <a:rPr sz="5400" b="1" dirty="0">
                <a:solidFill>
                  <a:srgbClr val="000000"/>
                </a:solidFill>
                <a:cs typeface="+mj-cs"/>
              </a:rPr>
              <a:t/>
            </a:r>
            <a:br>
              <a:rPr sz="5400" b="1" dirty="0">
                <a:solidFill>
                  <a:srgbClr val="000000"/>
                </a:solidFill>
                <a:cs typeface="+mj-cs"/>
              </a:rPr>
            </a:br>
            <a:r>
              <a:rPr sz="5400" b="1" dirty="0" err="1">
                <a:solidFill>
                  <a:srgbClr val="000000"/>
                </a:solidFill>
                <a:cs typeface="+mj-cs"/>
              </a:rPr>
              <a:t>แด่พระผู้เป็น</a:t>
            </a:r>
            <a:r>
              <a:rPr sz="5400" b="1" dirty="0" err="1" smtClean="0">
                <a:solidFill>
                  <a:srgbClr val="000000"/>
                </a:solidFill>
                <a:cs typeface="+mj-cs"/>
              </a:rPr>
              <a:t>เจ้า</a:t>
            </a:r>
            <a:r>
              <a:rPr lang="en-US" sz="5400" b="1" dirty="0" smtClean="0">
                <a:solidFill>
                  <a:srgbClr val="000000"/>
                </a:solidFill>
                <a:cs typeface="+mj-cs"/>
              </a:rPr>
              <a:t> </a:t>
            </a:r>
            <a:r>
              <a:rPr lang="th-TH" sz="5400" b="1" dirty="0" smtClean="0">
                <a:solidFill>
                  <a:srgbClr val="000000"/>
                </a:solidFill>
                <a:cs typeface="+mj-cs"/>
              </a:rPr>
              <a:t>เรา</a:t>
            </a:r>
            <a:r>
              <a:rPr lang="th-TH" sz="5400" b="1" dirty="0">
                <a:solidFill>
                  <a:srgbClr val="000000"/>
                </a:solidFill>
                <a:cs typeface="+mj-cs"/>
              </a:rPr>
              <a:t>ถวายคำ</a:t>
            </a:r>
            <a:r>
              <a:rPr lang="th-TH" sz="5400" b="1" dirty="0" smtClean="0">
                <a:solidFill>
                  <a:srgbClr val="000000"/>
                </a:solidFill>
                <a:cs typeface="+mj-cs"/>
              </a:rPr>
              <a:t>สดุดี</a:t>
            </a:r>
            <a:r>
              <a:rPr lang="en-US" sz="5400" b="1" dirty="0" smtClean="0">
                <a:solidFill>
                  <a:srgbClr val="000000"/>
                </a:solidFill>
                <a:cs typeface="+mj-cs"/>
              </a:rPr>
              <a:t> </a:t>
            </a:r>
            <a:endParaRPr lang="en-US" sz="5400" b="1" dirty="0" smtClean="0">
              <a:solidFill>
                <a:srgbClr val="000000"/>
              </a:solidFill>
              <a:cs typeface="+mj-cs"/>
            </a:endParaRPr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lang="th-TH" sz="5400" b="1" dirty="0" smtClean="0">
                <a:solidFill>
                  <a:srgbClr val="000000"/>
                </a:solidFill>
                <a:cs typeface="+mj-cs"/>
              </a:rPr>
              <a:t>เป็น</a:t>
            </a:r>
            <a:r>
              <a:rPr lang="th-TH" sz="5400" b="1" dirty="0">
                <a:solidFill>
                  <a:srgbClr val="000000"/>
                </a:solidFill>
                <a:cs typeface="+mj-cs"/>
              </a:rPr>
              <a:t>เครื่อง</a:t>
            </a:r>
            <a:r>
              <a:rPr lang="th-TH" sz="5400" b="1" dirty="0" smtClean="0">
                <a:solidFill>
                  <a:srgbClr val="000000"/>
                </a:solidFill>
                <a:cs typeface="+mj-cs"/>
              </a:rPr>
              <a:t>บูชา</a:t>
            </a:r>
            <a:r>
              <a:rPr lang="en-US" sz="5400" b="1" dirty="0" smtClean="0">
                <a:solidFill>
                  <a:srgbClr val="000000"/>
                </a:solidFill>
                <a:cs typeface="+mj-cs"/>
              </a:rPr>
              <a:t> </a:t>
            </a:r>
            <a:r>
              <a:rPr lang="th-TH" sz="5400" b="1" dirty="0" smtClean="0">
                <a:solidFill>
                  <a:srgbClr val="000000"/>
                </a:solidFill>
                <a:cs typeface="+mj-cs"/>
              </a:rPr>
              <a:t>แด่พระองค์</a:t>
            </a:r>
            <a:endParaRPr lang="th-TH" sz="5400" b="1" dirty="0">
              <a:solidFill>
                <a:srgbClr val="000000"/>
              </a:solidFill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894" y="3644920"/>
            <a:ext cx="7133812" cy="280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b="1" dirty="0">
                <a:solidFill>
                  <a:srgbClr val="FF0000"/>
                </a:solidFill>
              </a:rPr>
              <a:t>*And we offer up to You</a:t>
            </a:r>
            <a:br>
              <a:rPr sz="4400" b="1" dirty="0">
                <a:solidFill>
                  <a:srgbClr val="FF0000"/>
                </a:solidFill>
              </a:rPr>
            </a:br>
            <a:r>
              <a:rPr sz="4400" b="1" dirty="0">
                <a:solidFill>
                  <a:srgbClr val="FF0000"/>
                </a:solidFill>
              </a:rPr>
              <a:t> The sacrifices of </a:t>
            </a:r>
            <a:r>
              <a:rPr sz="4400" b="1" dirty="0" smtClean="0">
                <a:solidFill>
                  <a:srgbClr val="FF0000"/>
                </a:solidFill>
              </a:rPr>
              <a:t>thanksgiving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lang="en-US" sz="4400" b="1" dirty="0">
                <a:solidFill>
                  <a:srgbClr val="FF0000"/>
                </a:solidFill>
              </a:rPr>
              <a:t>And we offer up to You</a:t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> The sacrifices of </a:t>
            </a:r>
            <a:r>
              <a:rPr lang="en-US" sz="4400" b="1" dirty="0" smtClean="0">
                <a:solidFill>
                  <a:srgbClr val="FF0000"/>
                </a:solidFill>
              </a:rPr>
              <a:t>praise</a:t>
            </a:r>
            <a:endParaRPr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0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เรานำเสียงการสรรเสริญ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ทางเดียวเยซู</dc:title>
  <dc:subject/>
  <dc:creator/>
  <cp:keywords/>
  <dc:description>generated using python-pptx</dc:description>
  <cp:lastModifiedBy>LERTSIRIKARN</cp:lastModifiedBy>
  <cp:revision>4</cp:revision>
  <dcterms:created xsi:type="dcterms:W3CDTF">2013-01-27T09:14:16Z</dcterms:created>
  <dcterms:modified xsi:type="dcterms:W3CDTF">2019-07-20T16:44:53Z</dcterms:modified>
  <cp:category/>
</cp:coreProperties>
</file>