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9" r:id="rId2"/>
    <p:sldId id="280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7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6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4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3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6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43563"/>
            <a:ext cx="7772400" cy="1470025"/>
          </a:xfrm>
        </p:spPr>
        <p:txBody>
          <a:bodyPr>
            <a:normAutofit/>
          </a:bodyPr>
          <a:lstStyle/>
          <a:p>
            <a:r>
              <a:rPr sz="7200" b="1" dirty="0" err="1">
                <a:solidFill>
                  <a:schemeClr val="bg1"/>
                </a:solidFill>
              </a:rPr>
              <a:t>โลหิตพระคริสต์</a:t>
            </a:r>
            <a:endParaRPr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786554"/>
            <a:ext cx="7870766" cy="986204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accent6">
                    <a:lumMod val="75000"/>
                  </a:schemeClr>
                </a:solidFill>
              </a:rPr>
              <a:t>It’s Your blood that cleanses me</a:t>
            </a:r>
          </a:p>
        </p:txBody>
      </p:sp>
    </p:spTree>
    <p:extLst>
      <p:ext uri="{BB962C8B-B14F-4D97-AF65-F5344CB8AC3E}">
        <p14:creationId xmlns:p14="http://schemas.microsoft.com/office/powerpoint/2010/main" val="220729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17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026" y="228600"/>
            <a:ext cx="5993950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โลหิตพระคริสต์</a:t>
            </a:r>
            <a: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ทรงชำระข้า</a:t>
            </a:r>
            <a: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/>
            </a:r>
            <a:b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</a:b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โลหิตพระองค์</a:t>
            </a:r>
            <a: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ทรงให้ชีวิต</a:t>
            </a:r>
            <a: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 </a:t>
            </a:r>
            <a:endParaRPr lang="th-TH" sz="5000" b="1" spc="300" dirty="0" smtClean="0">
              <a:solidFill>
                <a:srgbClr val="000000"/>
              </a:solidFill>
              <a:latin typeface="AngsanaUPC" pitchFamily="18" charset="-34"/>
              <a:cs typeface="AngsanaUPC" pitchFamily="18" charset="-34"/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spc="300" dirty="0" err="1" smtClean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โดย</a:t>
            </a: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พระ</a:t>
            </a:r>
            <a:r>
              <a:rPr sz="5000" b="1" spc="300" dirty="0" err="1" smtClean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โลหิต</a:t>
            </a:r>
            <a:r>
              <a:rPr lang="en-US"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sz="5000" b="1" spc="300" dirty="0" err="1" smtClean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ข้า</a:t>
            </a: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รับการไถ่</a:t>
            </a:r>
            <a:r>
              <a:rPr sz="5000" b="1" spc="300" dirty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 </a:t>
            </a:r>
            <a:endParaRPr lang="th-TH" sz="5000" b="1" spc="300" dirty="0" smtClean="0">
              <a:solidFill>
                <a:srgbClr val="000000"/>
              </a:solidFill>
              <a:latin typeface="AngsanaUPC" pitchFamily="18" charset="-34"/>
              <a:cs typeface="AngsanaUPC" pitchFamily="18" charset="-34"/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spc="300" dirty="0" err="1" smtClean="0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จาก</a:t>
            </a:r>
            <a:r>
              <a:rPr sz="5000" b="1" spc="300" dirty="0" err="1">
                <a:solidFill>
                  <a:srgbClr val="000000"/>
                </a:solidFill>
                <a:latin typeface="AngsanaUPC" pitchFamily="18" charset="-34"/>
                <a:cs typeface="AngsanaUPC" pitchFamily="18" charset="-34"/>
              </a:rPr>
              <a:t>ความบาปทั้งหลายของข้า</a:t>
            </a:r>
            <a:endParaRPr sz="5000" b="1" spc="300" dirty="0">
              <a:solidFill>
                <a:srgbClr val="000000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570" y="3568930"/>
            <a:ext cx="7811113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>
                <a:solidFill>
                  <a:srgbClr val="3A70BC"/>
                </a:solidFill>
              </a:rPr>
              <a:t>It’s Your blood that cleanses me</a:t>
            </a:r>
            <a:br>
              <a:rPr sz="4200" b="1" dirty="0">
                <a:solidFill>
                  <a:srgbClr val="3A70BC"/>
                </a:solidFill>
              </a:rPr>
            </a:br>
            <a:r>
              <a:rPr sz="4200" b="1" dirty="0">
                <a:solidFill>
                  <a:srgbClr val="3A70BC"/>
                </a:solidFill>
              </a:rPr>
              <a:t> It’s Your blood that gives me life</a:t>
            </a:r>
            <a:br>
              <a:rPr sz="4200" b="1" dirty="0">
                <a:solidFill>
                  <a:srgbClr val="3A70BC"/>
                </a:solidFill>
              </a:rPr>
            </a:br>
            <a:r>
              <a:rPr sz="4200" b="1" dirty="0">
                <a:solidFill>
                  <a:srgbClr val="3A70BC"/>
                </a:solidFill>
              </a:rPr>
              <a:t> It’s Your blood that took my place</a:t>
            </a:r>
            <a:br>
              <a:rPr sz="4200" b="1" dirty="0">
                <a:solidFill>
                  <a:srgbClr val="3A70BC"/>
                </a:solidFill>
              </a:rPr>
            </a:br>
            <a:r>
              <a:rPr sz="4200" b="1" dirty="0">
                <a:solidFill>
                  <a:srgbClr val="3A70BC"/>
                </a:solidFill>
              </a:rPr>
              <a:t> In redeeming sacrifice.</a:t>
            </a:r>
          </a:p>
        </p:txBody>
      </p:sp>
    </p:spTree>
    <p:extLst>
      <p:ext uri="{BB962C8B-B14F-4D97-AF65-F5344CB8AC3E}">
        <p14:creationId xmlns:p14="http://schemas.microsoft.com/office/powerpoint/2010/main" val="33027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17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662" y="369277"/>
            <a:ext cx="574067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spc="300" dirty="0" err="1">
                <a:solidFill>
                  <a:srgbClr val="000000"/>
                </a:solidFill>
              </a:rPr>
              <a:t>ทรงชำระข้า</a:t>
            </a:r>
            <a:r>
              <a:rPr sz="5000" b="1" spc="300" dirty="0">
                <a:solidFill>
                  <a:srgbClr val="000000"/>
                </a:solidFill>
              </a:rPr>
              <a:t> </a:t>
            </a:r>
            <a:r>
              <a:rPr sz="5000" b="1" spc="300" dirty="0" err="1">
                <a:solidFill>
                  <a:srgbClr val="000000"/>
                </a:solidFill>
              </a:rPr>
              <a:t>ขาวยิ่งกว่าหิมะ</a:t>
            </a:r>
            <a:r>
              <a:rPr sz="5000" b="1" spc="300" dirty="0">
                <a:solidFill>
                  <a:srgbClr val="000000"/>
                </a:solidFill>
              </a:rPr>
              <a:t/>
            </a:r>
            <a:br>
              <a:rPr sz="5000" b="1" spc="300" dirty="0">
                <a:solidFill>
                  <a:srgbClr val="000000"/>
                </a:solidFill>
              </a:rPr>
            </a:br>
            <a:r>
              <a:rPr sz="5000" b="1" spc="300" dirty="0" err="1">
                <a:solidFill>
                  <a:srgbClr val="000000"/>
                </a:solidFill>
              </a:rPr>
              <a:t>กว่าหิมะ</a:t>
            </a:r>
            <a:r>
              <a:rPr sz="5000" b="1" spc="300" dirty="0">
                <a:solidFill>
                  <a:srgbClr val="000000"/>
                </a:solidFill>
              </a:rPr>
              <a:t> </a:t>
            </a:r>
            <a:r>
              <a:rPr sz="5000" b="1" spc="300" dirty="0" err="1">
                <a:solidFill>
                  <a:srgbClr val="000000"/>
                </a:solidFill>
              </a:rPr>
              <a:t>โดยพระคุณ</a:t>
            </a:r>
            <a:r>
              <a:rPr sz="5000" b="1" spc="300" dirty="0">
                <a:solidFill>
                  <a:srgbClr val="000000"/>
                </a:solidFill>
              </a:rPr>
              <a:t/>
            </a:r>
            <a:br>
              <a:rPr sz="5000" b="1" spc="300" dirty="0">
                <a:solidFill>
                  <a:srgbClr val="000000"/>
                </a:solidFill>
              </a:rPr>
            </a:br>
            <a:r>
              <a:rPr sz="5000" b="1" spc="300" dirty="0" err="1">
                <a:solidFill>
                  <a:srgbClr val="000000"/>
                </a:solidFill>
              </a:rPr>
              <a:t>ทรงการุณ</a:t>
            </a:r>
            <a:r>
              <a:rPr sz="5000" b="1" spc="300" dirty="0">
                <a:solidFill>
                  <a:srgbClr val="000000"/>
                </a:solidFill>
              </a:rPr>
              <a:t> </a:t>
            </a:r>
            <a:r>
              <a:rPr sz="5000" b="1" spc="300" dirty="0" err="1">
                <a:solidFill>
                  <a:srgbClr val="000000"/>
                </a:solidFill>
              </a:rPr>
              <a:t>แก่ตัวข้า</a:t>
            </a:r>
            <a:endParaRPr sz="5000" b="1" spc="3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59723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>
                <a:solidFill>
                  <a:srgbClr val="3A70BC"/>
                </a:solidFill>
              </a:rPr>
              <a:t>Washes me </a:t>
            </a:r>
            <a:endParaRPr lang="en-US" sz="4200" b="1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 smtClean="0">
                <a:solidFill>
                  <a:srgbClr val="3A70BC"/>
                </a:solidFill>
              </a:rPr>
              <a:t>whiter </a:t>
            </a:r>
            <a:r>
              <a:rPr sz="4200" b="1" dirty="0">
                <a:solidFill>
                  <a:srgbClr val="3A70BC"/>
                </a:solidFill>
              </a:rPr>
              <a:t>than the snow </a:t>
            </a:r>
            <a:endParaRPr lang="en-US" sz="4200" b="1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 smtClean="0">
                <a:solidFill>
                  <a:srgbClr val="3A70BC"/>
                </a:solidFill>
              </a:rPr>
              <a:t>(</a:t>
            </a:r>
            <a:r>
              <a:rPr sz="4200" b="1" dirty="0">
                <a:solidFill>
                  <a:srgbClr val="3A70BC"/>
                </a:solidFill>
              </a:rPr>
              <a:t>Than the snow) </a:t>
            </a:r>
            <a:endParaRPr lang="th-TH" sz="4200" b="1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 smtClean="0">
                <a:solidFill>
                  <a:srgbClr val="3A70BC"/>
                </a:solidFill>
              </a:rPr>
              <a:t>My </a:t>
            </a:r>
            <a:r>
              <a:rPr sz="4200" b="1" dirty="0">
                <a:solidFill>
                  <a:srgbClr val="3A70BC"/>
                </a:solidFill>
              </a:rPr>
              <a:t>Jesus, </a:t>
            </a:r>
            <a:endParaRPr lang="en-US" sz="4200" b="1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200" b="1" dirty="0" smtClean="0">
                <a:solidFill>
                  <a:srgbClr val="3A70BC"/>
                </a:solidFill>
              </a:rPr>
              <a:t>God’s </a:t>
            </a:r>
            <a:r>
              <a:rPr sz="4200" b="1" dirty="0">
                <a:solidFill>
                  <a:srgbClr val="3A70BC"/>
                </a:solidFill>
              </a:rPr>
              <a:t>precious sacrifice.</a:t>
            </a:r>
          </a:p>
        </p:txBody>
      </p:sp>
    </p:spTree>
    <p:extLst>
      <p:ext uri="{BB962C8B-B14F-4D97-AF65-F5344CB8AC3E}">
        <p14:creationId xmlns:p14="http://schemas.microsoft.com/office/powerpoint/2010/main" val="38263865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2_Office Theme</vt:lpstr>
      <vt:lpstr>โลหิตพระคริสต์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องค์พระเจ้าอยู่ที่นี่</dc:title>
  <dc:creator>LERTSIRIKARN</dc:creator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2019-07-20T17:04:03Z</dcterms:modified>
</cp:coreProperties>
</file>