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ขอบพระคุณด้วยใจโมทนา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Give Thanks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ขอบพระคุณด้วยใจโมทนา ขอบพระคุณแด่องค์บริสุทธิ์</a:t>
            </a:r>
            <a:br/>
            <a:r>
              <a:t>ขอบพระคุณที่พระองค์ประทาน</a:t>
            </a:r>
            <a:br/>
            <a:r>
              <a:t>พระเยซู พระบุตร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Give thanks with a grateful heart</a:t>
            </a:r>
            <a:br/>
            <a:r>
              <a:t> Give thanks to the Holy One</a:t>
            </a:r>
            <a:br/>
            <a:r>
              <a:t> Give thanks because He's given Jesus Christ</a:t>
            </a:r>
            <a:br/>
            <a:r>
              <a:t> His Son.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"/>
            <a:ext cx="73152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000000"/>
                </a:solidFill>
              </a:defRPr>
            </a:pPr>
            <a:r>
              <a:t>เดี๋ยวนี้ ให้ผู้อ่อนแอกล่าวว่าเข้มแข็ง</a:t>
            </a:r>
            <a:br/>
            <a:r>
              <a:t>ให้ผู้ขัดสนกลับเป็นมั่งมี</a:t>
            </a:r>
            <a:br/>
            <a:r>
              <a:t>เพราะพระองค์ทรง ประทานสิ่งดีเพื่อเรา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2971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500">
                <a:solidFill>
                  <a:srgbClr val="3A70BC"/>
                </a:solidFill>
              </a:defRPr>
            </a:pPr>
            <a:r>
              <a:t>And now let the weak say, I am strong</a:t>
            </a:r>
            <a:br/>
            <a:r>
              <a:t> Let the poor say, I am rich</a:t>
            </a:r>
            <a:br/>
            <a:r>
              <a:t> Because of what the Lord has done for us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