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60" r:id="rId6"/>
    <p:sldId id="258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121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908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51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337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22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917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7142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6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085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026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54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9/28/2019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3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55289"/>
            <a:ext cx="7772400" cy="1470025"/>
          </a:xfrm>
          <a:solidFill>
            <a:schemeClr val="bg1">
              <a:alpha val="59000"/>
            </a:schemeClr>
          </a:solidFill>
        </p:spPr>
        <p:txBody>
          <a:bodyPr>
            <a:normAutofit/>
          </a:bodyPr>
          <a:lstStyle/>
          <a:p>
            <a:r>
              <a:rPr lang="en-US" sz="6000" dirty="0"/>
              <a:t>Love You So Much </a:t>
            </a:r>
            <a:endParaRPr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324" y="638280"/>
            <a:ext cx="8088923" cy="563231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/>
              <a:t>Hear these praises </a:t>
            </a:r>
            <a:endParaRPr lang="en-US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smtClean="0"/>
              <a:t>from </a:t>
            </a:r>
            <a:r>
              <a:rPr dirty="0"/>
              <a:t>a grateful heart. </a:t>
            </a:r>
            <a:endParaRPr lang="en-US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smtClean="0"/>
              <a:t>Each </a:t>
            </a:r>
            <a:r>
              <a:rPr dirty="0"/>
              <a:t>time I think of You. </a:t>
            </a:r>
            <a:endParaRPr lang="en-US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smtClean="0"/>
              <a:t>The </a:t>
            </a:r>
            <a:r>
              <a:rPr dirty="0"/>
              <a:t>praises start. </a:t>
            </a:r>
            <a:endParaRPr lang="en-US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smtClean="0"/>
              <a:t>Love </a:t>
            </a:r>
            <a:r>
              <a:rPr dirty="0"/>
              <a:t>You so much, Jesus. </a:t>
            </a:r>
            <a:endParaRPr lang="en-US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smtClean="0"/>
              <a:t>Love </a:t>
            </a:r>
            <a:r>
              <a:rPr dirty="0"/>
              <a:t>You so much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632311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smtClean="0"/>
              <a:t>How </a:t>
            </a:r>
            <a:r>
              <a:rPr dirty="0"/>
              <a:t>my soul </a:t>
            </a:r>
            <a:endParaRPr lang="en-US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smtClean="0"/>
              <a:t>longs </a:t>
            </a:r>
            <a:r>
              <a:rPr dirty="0"/>
              <a:t>for you. </a:t>
            </a:r>
            <a:endParaRPr lang="en-US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smtClean="0"/>
              <a:t>Longs </a:t>
            </a:r>
            <a:r>
              <a:rPr dirty="0"/>
              <a:t>to worship </a:t>
            </a:r>
            <a:endParaRPr lang="en-US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smtClean="0"/>
              <a:t>You </a:t>
            </a:r>
            <a:r>
              <a:rPr dirty="0"/>
              <a:t>forever. </a:t>
            </a:r>
            <a:endParaRPr lang="en-US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smtClean="0"/>
              <a:t>In </a:t>
            </a:r>
            <a:r>
              <a:rPr dirty="0"/>
              <a:t>Your power </a:t>
            </a:r>
            <a:endParaRPr lang="en-US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smtClean="0"/>
              <a:t>and </a:t>
            </a:r>
            <a:r>
              <a:rPr dirty="0"/>
              <a:t>majesty.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632311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smtClean="0"/>
              <a:t>Lift </a:t>
            </a:r>
            <a:r>
              <a:rPr dirty="0"/>
              <a:t>my hands, </a:t>
            </a:r>
            <a:endParaRPr lang="en-US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smtClean="0"/>
              <a:t>lift </a:t>
            </a:r>
            <a:r>
              <a:rPr dirty="0"/>
              <a:t>my heart. </a:t>
            </a:r>
            <a:endParaRPr lang="en-US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smtClean="0"/>
              <a:t>Lift </a:t>
            </a:r>
            <a:r>
              <a:rPr dirty="0"/>
              <a:t>my voice </a:t>
            </a:r>
            <a:endParaRPr lang="en-US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smtClean="0"/>
              <a:t>towards </a:t>
            </a:r>
            <a:r>
              <a:rPr dirty="0"/>
              <a:t>the heavens. </a:t>
            </a:r>
            <a:endParaRPr lang="en-US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smtClean="0"/>
              <a:t>For </a:t>
            </a:r>
            <a:r>
              <a:rPr dirty="0"/>
              <a:t>You are </a:t>
            </a:r>
            <a:endParaRPr lang="en-US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smtClean="0"/>
              <a:t>my </a:t>
            </a:r>
            <a:r>
              <a:rPr dirty="0"/>
              <a:t>sun and shield</a:t>
            </a:r>
          </a:p>
        </p:txBody>
      </p:sp>
    </p:spTree>
    <p:extLst>
      <p:ext uri="{BB962C8B-B14F-4D97-AF65-F5344CB8AC3E}">
        <p14:creationId xmlns:p14="http://schemas.microsoft.com/office/powerpoint/2010/main" val="122092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935" y="457200"/>
            <a:ext cx="7918130" cy="5632311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non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/>
              <a:t>Lord, I love You</a:t>
            </a:r>
            <a:br>
              <a:rPr dirty="0"/>
            </a:br>
            <a:r>
              <a:rPr dirty="0"/>
              <a:t> my soul sings</a:t>
            </a:r>
            <a:br>
              <a:rPr dirty="0"/>
            </a:br>
            <a:r>
              <a:rPr dirty="0"/>
              <a:t> In Your presence</a:t>
            </a:r>
            <a:br>
              <a:rPr dirty="0"/>
            </a:br>
            <a:r>
              <a:rPr dirty="0"/>
              <a:t> Carried on Your wings</a:t>
            </a:r>
            <a:br>
              <a:rPr dirty="0"/>
            </a:br>
            <a:r>
              <a:rPr dirty="0"/>
              <a:t> Love You so much</a:t>
            </a:r>
            <a:br>
              <a:rPr dirty="0"/>
            </a:br>
            <a:r>
              <a:rPr dirty="0"/>
              <a:t> Jesus. Love You so much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632311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sz="6000" dirty="0" smtClean="0">
                <a:solidFill>
                  <a:srgbClr val="000000"/>
                </a:solidFill>
              </a:rPr>
              <a:t>How </a:t>
            </a:r>
            <a:r>
              <a:rPr sz="6000" dirty="0">
                <a:solidFill>
                  <a:srgbClr val="000000"/>
                </a:solidFill>
              </a:rPr>
              <a:t>my soul 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6000" dirty="0" smtClean="0">
                <a:solidFill>
                  <a:srgbClr val="000000"/>
                </a:solidFill>
              </a:rPr>
              <a:t>longs </a:t>
            </a:r>
            <a:r>
              <a:rPr sz="6000" dirty="0">
                <a:solidFill>
                  <a:srgbClr val="000000"/>
                </a:solidFill>
              </a:rPr>
              <a:t>for you. 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6000" dirty="0" smtClean="0">
                <a:solidFill>
                  <a:srgbClr val="000000"/>
                </a:solidFill>
              </a:rPr>
              <a:t>Longs </a:t>
            </a:r>
            <a:r>
              <a:rPr sz="6000" dirty="0">
                <a:solidFill>
                  <a:srgbClr val="000000"/>
                </a:solidFill>
              </a:rPr>
              <a:t>to worship 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6000" dirty="0" smtClean="0">
                <a:solidFill>
                  <a:srgbClr val="000000"/>
                </a:solidFill>
              </a:rPr>
              <a:t>You </a:t>
            </a:r>
            <a:r>
              <a:rPr sz="6000" dirty="0">
                <a:solidFill>
                  <a:srgbClr val="000000"/>
                </a:solidFill>
              </a:rPr>
              <a:t>forever. 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6000" dirty="0" smtClean="0">
                <a:solidFill>
                  <a:srgbClr val="000000"/>
                </a:solidFill>
              </a:rPr>
              <a:t>In </a:t>
            </a:r>
            <a:r>
              <a:rPr sz="6000" dirty="0">
                <a:solidFill>
                  <a:srgbClr val="000000"/>
                </a:solidFill>
              </a:rPr>
              <a:t>Your power 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6000" dirty="0" smtClean="0">
                <a:solidFill>
                  <a:srgbClr val="000000"/>
                </a:solidFill>
              </a:rPr>
              <a:t>and </a:t>
            </a:r>
            <a:r>
              <a:rPr sz="6000" dirty="0">
                <a:solidFill>
                  <a:srgbClr val="000000"/>
                </a:solidFill>
              </a:rPr>
              <a:t>majesty. </a:t>
            </a:r>
          </a:p>
        </p:txBody>
      </p:sp>
    </p:spTree>
    <p:extLst>
      <p:ext uri="{BB962C8B-B14F-4D97-AF65-F5344CB8AC3E}">
        <p14:creationId xmlns:p14="http://schemas.microsoft.com/office/powerpoint/2010/main" val="130197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5000"/>
            <a:lum/>
          </a:blip>
          <a:srcRect/>
          <a:stretch>
            <a:fillRect b="-7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632311"/>
          </a:xfrm>
          <a:prstGeom prst="rect">
            <a:avLst/>
          </a:prstGeom>
          <a:solidFill>
            <a:schemeClr val="bg1">
              <a:alpha val="63000"/>
            </a:schemeClr>
          </a:solidFill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sz="6000" dirty="0" smtClean="0">
                <a:solidFill>
                  <a:srgbClr val="000000"/>
                </a:solidFill>
              </a:rPr>
              <a:t>Lift </a:t>
            </a:r>
            <a:r>
              <a:rPr sz="6000" dirty="0">
                <a:solidFill>
                  <a:srgbClr val="000000"/>
                </a:solidFill>
              </a:rPr>
              <a:t>my hands, 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6000" dirty="0" smtClean="0">
                <a:solidFill>
                  <a:srgbClr val="000000"/>
                </a:solidFill>
              </a:rPr>
              <a:t>lift </a:t>
            </a:r>
            <a:r>
              <a:rPr sz="6000" dirty="0">
                <a:solidFill>
                  <a:srgbClr val="000000"/>
                </a:solidFill>
              </a:rPr>
              <a:t>my heart. 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6000" dirty="0" smtClean="0">
                <a:solidFill>
                  <a:srgbClr val="000000"/>
                </a:solidFill>
              </a:rPr>
              <a:t>Lift </a:t>
            </a:r>
            <a:r>
              <a:rPr sz="6000" dirty="0">
                <a:solidFill>
                  <a:srgbClr val="000000"/>
                </a:solidFill>
              </a:rPr>
              <a:t>my voice 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6000" dirty="0" smtClean="0">
                <a:solidFill>
                  <a:srgbClr val="000000"/>
                </a:solidFill>
              </a:rPr>
              <a:t>towards </a:t>
            </a:r>
            <a:r>
              <a:rPr sz="6000" dirty="0">
                <a:solidFill>
                  <a:srgbClr val="000000"/>
                </a:solidFill>
              </a:rPr>
              <a:t>the heavens. 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6000" dirty="0" smtClean="0">
                <a:solidFill>
                  <a:srgbClr val="000000"/>
                </a:solidFill>
              </a:rPr>
              <a:t>For </a:t>
            </a:r>
            <a:r>
              <a:rPr sz="6000" dirty="0">
                <a:solidFill>
                  <a:srgbClr val="000000"/>
                </a:solidFill>
              </a:rPr>
              <a:t>You are 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sz="6000" dirty="0" smtClean="0">
                <a:solidFill>
                  <a:srgbClr val="000000"/>
                </a:solidFill>
              </a:rPr>
              <a:t>my </a:t>
            </a:r>
            <a:r>
              <a:rPr sz="6000" dirty="0">
                <a:solidFill>
                  <a:srgbClr val="000000"/>
                </a:solidFill>
              </a:rPr>
              <a:t>sun and shield</a:t>
            </a:r>
          </a:p>
        </p:txBody>
      </p:sp>
    </p:spTree>
    <p:extLst>
      <p:ext uri="{BB962C8B-B14F-4D97-AF65-F5344CB8AC3E}">
        <p14:creationId xmlns:p14="http://schemas.microsoft.com/office/powerpoint/2010/main" val="111615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121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1_Office Theme</vt:lpstr>
      <vt:lpstr>Love You So Much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Love You So Much 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2019-09-28T05:32:50Z</dcterms:modified>
  <cp:category/>
</cp:coreProperties>
</file>