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87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dirty="0" err="1"/>
              <a:t>ความรักมั่นคง</a:t>
            </a:r>
            <a:endParaRPr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/>
              <a:t>The steadfast love of the Lord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87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err="1"/>
              <a:t>ความรักมั่นคงของพระ</a:t>
            </a:r>
            <a:r>
              <a:rPr dirty="0" err="1" smtClean="0"/>
              <a:t>เจ้า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err="1" smtClean="0"/>
              <a:t>ไม่</a:t>
            </a:r>
            <a:r>
              <a:rPr dirty="0" err="1"/>
              <a:t>เคยยั้งหยุด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err="1" smtClean="0"/>
              <a:t>พระ</a:t>
            </a:r>
            <a:r>
              <a:rPr dirty="0" err="1"/>
              <a:t>เมตตาคุณหลั่งลงมาอยู่</a:t>
            </a:r>
            <a:r>
              <a:rPr dirty="0" err="1" smtClean="0"/>
              <a:t>เสมอ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47676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The steadfast love of the Lord never ceases;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God’s </a:t>
            </a:r>
            <a:r>
              <a:rPr dirty="0"/>
              <a:t>mercies never come to an end.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87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sz="7200" dirty="0" err="1" smtClean="0"/>
              <a:t>ใหม่</a:t>
            </a:r>
            <a:r>
              <a:rPr sz="7200" dirty="0" err="1"/>
              <a:t>ทุกเช้าเร้าในดวงใจ</a:t>
            </a:r>
            <a:r>
              <a:rPr sz="7200" dirty="0"/>
              <a:t> </a:t>
            </a:r>
            <a:endParaRPr lang="en-US" sz="7200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7200" dirty="0" err="1" smtClean="0"/>
              <a:t>ซาบซึ้ง</a:t>
            </a:r>
            <a:r>
              <a:rPr sz="7200" dirty="0" err="1"/>
              <a:t>ทุก</a:t>
            </a:r>
            <a:r>
              <a:rPr sz="7200" dirty="0"/>
              <a:t> ๆ </a:t>
            </a:r>
            <a:r>
              <a:rPr sz="7200" dirty="0" err="1"/>
              <a:t>วัน</a:t>
            </a:r>
            <a:r>
              <a:rPr sz="7200" dirty="0" err="1" smtClean="0"/>
              <a:t>ใหม่</a:t>
            </a:r>
            <a:endParaRPr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352697" y="3221550"/>
            <a:ext cx="863454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7200" dirty="0" smtClean="0"/>
              <a:t>They </a:t>
            </a:r>
            <a:r>
              <a:rPr sz="7200" dirty="0"/>
              <a:t>are new </a:t>
            </a:r>
            <a:endParaRPr lang="en-US" sz="7200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7200" dirty="0" smtClean="0"/>
              <a:t>every </a:t>
            </a:r>
            <a:r>
              <a:rPr sz="7200" dirty="0"/>
              <a:t>morning, </a:t>
            </a:r>
            <a:endParaRPr lang="en-US" sz="7200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7200" dirty="0" smtClean="0"/>
              <a:t>new </a:t>
            </a:r>
            <a:r>
              <a:rPr sz="7200" dirty="0"/>
              <a:t>every </a:t>
            </a:r>
            <a:r>
              <a:rPr sz="7200" dirty="0" smtClean="0"/>
              <a:t>morning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66334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9000"/>
            <a:lum/>
          </a:blip>
          <a:srcRect/>
          <a:stretch>
            <a:fillRect l="-87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sz="6600" dirty="0" err="1" smtClean="0"/>
              <a:t>พระองค์</a:t>
            </a:r>
            <a:r>
              <a:rPr sz="6600" dirty="0" err="1"/>
              <a:t>ทรงความเที่ยงตรงยิ่งนัก</a:t>
            </a:r>
            <a:r>
              <a:rPr sz="6600" dirty="0"/>
              <a:t> </a:t>
            </a:r>
            <a:r>
              <a:rPr sz="6600" dirty="0" err="1"/>
              <a:t>พระองค์ทรงความเที่ยงตรง</a:t>
            </a:r>
            <a:endParaRPr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352697" y="3369222"/>
            <a:ext cx="86345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6000" dirty="0" smtClean="0"/>
              <a:t>great </a:t>
            </a:r>
            <a:r>
              <a:rPr sz="6000" dirty="0"/>
              <a:t>is your </a:t>
            </a:r>
            <a:endParaRPr lang="en-US" sz="6000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6000" dirty="0" smtClean="0"/>
              <a:t>faithfulness</a:t>
            </a:r>
            <a:r>
              <a:rPr sz="6000" dirty="0"/>
              <a:t>, </a:t>
            </a:r>
            <a:r>
              <a:rPr sz="6000" dirty="0" smtClean="0"/>
              <a:t>O </a:t>
            </a:r>
            <a:r>
              <a:rPr sz="6000" dirty="0"/>
              <a:t>Lord, </a:t>
            </a:r>
            <a:endParaRPr lang="en-US" sz="6000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6000" dirty="0" smtClean="0"/>
              <a:t>great </a:t>
            </a:r>
            <a:r>
              <a:rPr sz="6000" dirty="0"/>
              <a:t>is your faithfulness.</a:t>
            </a:r>
          </a:p>
        </p:txBody>
      </p:sp>
    </p:spTree>
    <p:extLst>
      <p:ext uri="{BB962C8B-B14F-4D97-AF65-F5344CB8AC3E}">
        <p14:creationId xmlns:p14="http://schemas.microsoft.com/office/powerpoint/2010/main" val="413054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87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ความรักมั่นคง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ความรักมั่นคง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2019-09-28T05:45:13Z</dcterms:modified>
  <cp:category/>
</cp:coreProperties>
</file>