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7" r:id="rId4"/>
    <p:sldId id="261" r:id="rId5"/>
    <p:sldId id="258" r:id="rId6"/>
    <p:sldId id="263" r:id="rId7"/>
    <p:sldId id="262" r:id="rId8"/>
    <p:sldId id="259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1547C-A953-4E11-ACB6-8DFAE3B16FB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93B79-0D21-492A-B304-3C6DDF320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76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893B79-0D21-492A-B304-3C6DDF320A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21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6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6000" b="1" dirty="0" err="1">
                <a:solidFill>
                  <a:srgbClr val="C00000"/>
                </a:solidFill>
              </a:rPr>
              <a:t>มีสหายเลิศคือพระเยซู</a:t>
            </a:r>
            <a:endParaRPr sz="6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462" y="3886200"/>
            <a:ext cx="8581292" cy="1752600"/>
          </a:xfrm>
        </p:spPr>
        <p:txBody>
          <a:bodyPr/>
          <a:lstStyle/>
          <a:p>
            <a:pPr>
              <a:defRPr sz="4600">
                <a:solidFill>
                  <a:srgbClr val="3A70BC"/>
                </a:solidFill>
              </a:defRPr>
            </a:pPr>
            <a:r>
              <a:rPr dirty="0"/>
              <a:t>What a Friend we have in Jesus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C00000"/>
                </a:solidFill>
              </a:rPr>
              <a:t>จง</a:t>
            </a:r>
            <a:r>
              <a:rPr b="1" dirty="0" err="1">
                <a:solidFill>
                  <a:srgbClr val="C00000"/>
                </a:solidFill>
              </a:rPr>
              <a:t>เร่งนำทุกสิ่งเข้าเฝ้า</a:t>
            </a:r>
            <a:r>
              <a:rPr b="1" dirty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C00000"/>
                </a:solidFill>
              </a:rPr>
              <a:t>แล้ว</a:t>
            </a:r>
            <a:r>
              <a:rPr b="1" dirty="0" err="1">
                <a:solidFill>
                  <a:srgbClr val="C00000"/>
                </a:solidFill>
              </a:rPr>
              <a:t>ทรงยื่นพระหัตถ์รับท่านไว้</a:t>
            </a:r>
            <a:r>
              <a:rPr b="1" dirty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C00000"/>
                </a:solidFill>
              </a:rPr>
              <a:t>ท่าน</a:t>
            </a:r>
            <a:r>
              <a:rPr b="1" dirty="0" err="1">
                <a:solidFill>
                  <a:srgbClr val="C00000"/>
                </a:solidFill>
              </a:rPr>
              <a:t>จึงได้รับความบรรเทา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760" y="3103985"/>
            <a:ext cx="843860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Take </a:t>
            </a:r>
            <a:r>
              <a:rPr dirty="0"/>
              <a:t>it to the Lord in prayer; </a:t>
            </a:r>
            <a:r>
              <a:rPr dirty="0" smtClean="0"/>
              <a:t>In </a:t>
            </a:r>
            <a:r>
              <a:rPr dirty="0"/>
              <a:t>His arms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He’ll </a:t>
            </a:r>
            <a:r>
              <a:rPr dirty="0"/>
              <a:t>take and shield thee,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Thou </a:t>
            </a:r>
            <a:r>
              <a:rPr dirty="0"/>
              <a:t>wilt find a solace there.</a:t>
            </a:r>
          </a:p>
        </p:txBody>
      </p:sp>
    </p:spTree>
    <p:extLst>
      <p:ext uri="{BB962C8B-B14F-4D97-AF65-F5344CB8AC3E}">
        <p14:creationId xmlns:p14="http://schemas.microsoft.com/office/powerpoint/2010/main" val="186757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24097"/>
            <a:ext cx="7772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>
                <a:solidFill>
                  <a:srgbClr val="000000"/>
                </a:solidFill>
              </a:defRPr>
            </a:pPr>
            <a:r>
              <a:rPr b="1" dirty="0" err="1">
                <a:solidFill>
                  <a:srgbClr val="C00000"/>
                </a:solidFill>
              </a:rPr>
              <a:t>มีสหายเลิศคือพระเยซู</a:t>
            </a:r>
            <a:r>
              <a:rPr b="1" dirty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C00000"/>
                </a:solidFill>
              </a:rPr>
              <a:t>ผู้</a:t>
            </a:r>
            <a:r>
              <a:rPr b="1" dirty="0" err="1">
                <a:solidFill>
                  <a:srgbClr val="C00000"/>
                </a:solidFill>
              </a:rPr>
              <a:t>ได้แบกบาปทุกข์ของเรา</a:t>
            </a:r>
            <a:r>
              <a:rPr b="1" dirty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C00000"/>
                </a:solidFill>
              </a:rPr>
              <a:t>มี</a:t>
            </a:r>
            <a:r>
              <a:rPr b="1" dirty="0" err="1">
                <a:solidFill>
                  <a:srgbClr val="C00000"/>
                </a:solidFill>
              </a:rPr>
              <a:t>อะไรรบกวนให้</a:t>
            </a:r>
            <a:r>
              <a:rPr b="1" dirty="0" err="1" smtClean="0">
                <a:solidFill>
                  <a:srgbClr val="C00000"/>
                </a:solidFill>
              </a:rPr>
              <a:t>โศกเศร้า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1693" y="3116664"/>
            <a:ext cx="84406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/>
              <a:t>What a Friend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we </a:t>
            </a:r>
            <a:r>
              <a:rPr dirty="0"/>
              <a:t>have in Jesus,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All </a:t>
            </a:r>
            <a:r>
              <a:rPr dirty="0"/>
              <a:t>our sins and </a:t>
            </a:r>
            <a:r>
              <a:rPr dirty="0" err="1"/>
              <a:t>griefs</a:t>
            </a:r>
            <a:r>
              <a:rPr dirty="0"/>
              <a:t> to bear.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What </a:t>
            </a:r>
            <a:r>
              <a:rPr dirty="0"/>
              <a:t>a privilege to carry. </a:t>
            </a:r>
          </a:p>
        </p:txBody>
      </p:sp>
    </p:spTree>
    <p:extLst>
      <p:ext uri="{BB962C8B-B14F-4D97-AF65-F5344CB8AC3E}">
        <p14:creationId xmlns:p14="http://schemas.microsoft.com/office/powerpoint/2010/main" val="27038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C00000"/>
                </a:solidFill>
              </a:rPr>
              <a:t>จง</a:t>
            </a:r>
            <a:r>
              <a:rPr b="1" dirty="0" err="1">
                <a:solidFill>
                  <a:srgbClr val="C00000"/>
                </a:solidFill>
              </a:rPr>
              <a:t>รีบเร่งนำมาเข้าเฝ้า</a:t>
            </a:r>
            <a:r>
              <a:rPr b="1" dirty="0">
                <a:solidFill>
                  <a:srgbClr val="C00000"/>
                </a:solidFill>
              </a:rPr>
              <a:t> </a:t>
            </a:r>
            <a:r>
              <a:rPr b="1" dirty="0" err="1">
                <a:solidFill>
                  <a:srgbClr val="C00000"/>
                </a:solidFill>
              </a:rPr>
              <a:t>เหตุไฉนเราลืมพระเจ้าบ่อย</a:t>
            </a:r>
            <a:r>
              <a:rPr b="1" dirty="0">
                <a:solidFill>
                  <a:srgbClr val="C00000"/>
                </a:solidFill>
              </a:rPr>
              <a:t> </a:t>
            </a:r>
            <a:r>
              <a:rPr b="1" dirty="0" err="1">
                <a:solidFill>
                  <a:srgbClr val="C00000"/>
                </a:solidFill>
              </a:rPr>
              <a:t>ใจเป็นทุกข์โดยไม่มี</a:t>
            </a:r>
            <a:r>
              <a:rPr b="1" dirty="0" err="1" smtClean="0">
                <a:solidFill>
                  <a:srgbClr val="C00000"/>
                </a:solidFill>
              </a:rPr>
              <a:t>เหตุ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468880"/>
            <a:ext cx="77724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Everything </a:t>
            </a:r>
            <a:r>
              <a:rPr dirty="0"/>
              <a:t>to God in prayer. O what peace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we </a:t>
            </a:r>
            <a:r>
              <a:rPr dirty="0"/>
              <a:t>often forfeit,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O </a:t>
            </a:r>
            <a:r>
              <a:rPr dirty="0"/>
              <a:t>what needless pain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we </a:t>
            </a:r>
            <a:r>
              <a:rPr dirty="0"/>
              <a:t>bear,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C00000"/>
                </a:solidFill>
              </a:rPr>
              <a:t>เพราะการไหว้วอนเราได้ท้อถอย</a:t>
            </a:r>
            <a:r>
              <a:rPr b="1" dirty="0" smtClean="0">
                <a:solidFill>
                  <a:srgbClr val="C00000"/>
                </a:solidFill>
              </a:rPr>
              <a:t> </a:t>
            </a:r>
            <a:r>
              <a:rPr b="1" dirty="0" err="1" smtClean="0">
                <a:solidFill>
                  <a:srgbClr val="C00000"/>
                </a:solidFill>
              </a:rPr>
              <a:t>ไม่ได้ทูลผู้ทรงฤทธิ์เดช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991394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All because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we do not carry.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Everything to God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in prayer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052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C00000"/>
                </a:solidFill>
              </a:rPr>
              <a:t>เราเป็นทุกข์เพราะถูกล่อลวงหรือ</a:t>
            </a:r>
            <a:r>
              <a:rPr b="1" dirty="0" smtClean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C00000"/>
                </a:solidFill>
              </a:rPr>
              <a:t>เคยเดือนร้อนลำบากหรือเปล่า</a:t>
            </a:r>
            <a:r>
              <a:rPr b="1" dirty="0" smtClean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082835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/>
              <a:t>Have we trials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and </a:t>
            </a:r>
            <a:r>
              <a:rPr dirty="0"/>
              <a:t>temptations.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Is </a:t>
            </a:r>
            <a:r>
              <a:rPr dirty="0"/>
              <a:t>there trouble </a:t>
            </a:r>
            <a:r>
              <a:rPr dirty="0" smtClean="0"/>
              <a:t>anywhere.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C00000"/>
                </a:solidFill>
              </a:rPr>
              <a:t>ไม่ควรย่อท้อหรือใจห่อเหี่ยว</a:t>
            </a:r>
            <a:r>
              <a:rPr b="1" dirty="0" smtClean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C00000"/>
                </a:solidFill>
              </a:rPr>
              <a:t>แต่เร่งนำทุกสิ่งเข้าเฝ้า</a:t>
            </a:r>
            <a:r>
              <a:rPr b="1" dirty="0" smtClean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C00000"/>
                </a:solidFill>
              </a:rPr>
              <a:t>เราจะหาสหายที่วางใจ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090922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We should never be discouraged, Take it to the Lord in prayer. Can we find a friend so faithful.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469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C00000"/>
                </a:solidFill>
              </a:rPr>
              <a:t>แก้ความทุกข์ลำบากเราได้</a:t>
            </a:r>
            <a:r>
              <a:rPr b="1" dirty="0" smtClean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C00000"/>
                </a:solidFill>
              </a:rPr>
              <a:t>เพราะพระเยซูทราบความทุกข์นั้น</a:t>
            </a:r>
            <a:r>
              <a:rPr b="1" dirty="0" smtClean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C00000"/>
                </a:solidFill>
              </a:rPr>
              <a:t>จงทูลทุกสิ่งต่อพระองค์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090922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Who will all our sorrows share. Jesus knows our every weakness, Take it to the Lord in prayer.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673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>
                <a:solidFill>
                  <a:srgbClr val="000000"/>
                </a:solidFill>
              </a:defRPr>
            </a:pPr>
            <a:r>
              <a:rPr b="1" dirty="0" err="1">
                <a:solidFill>
                  <a:srgbClr val="C00000"/>
                </a:solidFill>
              </a:rPr>
              <a:t>เมื่อเหน็ด</a:t>
            </a:r>
            <a:r>
              <a:rPr b="1" dirty="0" err="1" smtClean="0">
                <a:solidFill>
                  <a:srgbClr val="C00000"/>
                </a:solidFill>
              </a:rPr>
              <a:t>เหนื่อย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C00000"/>
                </a:solidFill>
              </a:rPr>
              <a:t>เพราะ</a:t>
            </a:r>
            <a:r>
              <a:rPr b="1" dirty="0" err="1">
                <a:solidFill>
                  <a:srgbClr val="C00000"/>
                </a:solidFill>
              </a:rPr>
              <a:t>แบกภาระหนัก</a:t>
            </a:r>
            <a:r>
              <a:rPr b="1" dirty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C00000"/>
                </a:solidFill>
              </a:rPr>
              <a:t>เหลือ</a:t>
            </a:r>
            <a:r>
              <a:rPr b="1" dirty="0" err="1">
                <a:solidFill>
                  <a:srgbClr val="C00000"/>
                </a:solidFill>
              </a:rPr>
              <a:t>กำลังและเราหมด</a:t>
            </a:r>
            <a:r>
              <a:rPr b="1" dirty="0" err="1" smtClean="0">
                <a:solidFill>
                  <a:srgbClr val="C00000"/>
                </a:solidFill>
              </a:rPr>
              <a:t>แรง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939144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/>
              <a:t>Are we weak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and </a:t>
            </a:r>
            <a:r>
              <a:rPr dirty="0"/>
              <a:t>heavy-laden,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Cumbered </a:t>
            </a:r>
            <a:r>
              <a:rPr dirty="0"/>
              <a:t>with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a </a:t>
            </a:r>
            <a:r>
              <a:rPr dirty="0"/>
              <a:t>load of </a:t>
            </a:r>
            <a:r>
              <a:rPr dirty="0" smtClean="0"/>
              <a:t>care.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C00000"/>
                </a:solidFill>
              </a:rPr>
              <a:t>ผู้</a:t>
            </a:r>
            <a:r>
              <a:rPr b="1" dirty="0" err="1">
                <a:solidFill>
                  <a:srgbClr val="C00000"/>
                </a:solidFill>
              </a:rPr>
              <a:t>ประเสริฐทรงช่วยศิษย์ที่รัก</a:t>
            </a:r>
            <a:r>
              <a:rPr b="1" dirty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C00000"/>
                </a:solidFill>
              </a:rPr>
              <a:t>ให้</a:t>
            </a:r>
            <a:r>
              <a:rPr b="1" dirty="0" err="1">
                <a:solidFill>
                  <a:srgbClr val="C00000"/>
                </a:solidFill>
              </a:rPr>
              <a:t>เราอ้อนวอนต่อพระองค์</a:t>
            </a:r>
            <a:r>
              <a:rPr b="1" dirty="0">
                <a:solidFill>
                  <a:srgbClr val="C00000"/>
                </a:solidFill>
              </a:rPr>
              <a:t> </a:t>
            </a:r>
            <a:endParaRPr lang="en-US" b="1" dirty="0" smtClean="0">
              <a:solidFill>
                <a:srgbClr val="C00000"/>
              </a:solidFill>
            </a:endParaRPr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rgbClr val="C00000"/>
                </a:solidFill>
              </a:rPr>
              <a:t>ถ้า</a:t>
            </a:r>
            <a:r>
              <a:rPr b="1" dirty="0" err="1">
                <a:solidFill>
                  <a:srgbClr val="C00000"/>
                </a:solidFill>
              </a:rPr>
              <a:t>สหายดูหมิ่นเกลียดชัง</a:t>
            </a:r>
            <a:r>
              <a:rPr b="1" dirty="0" err="1" smtClean="0">
                <a:solidFill>
                  <a:srgbClr val="C00000"/>
                </a:solidFill>
              </a:rPr>
              <a:t>ท่าน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247677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Precious </a:t>
            </a:r>
            <a:r>
              <a:rPr dirty="0"/>
              <a:t>Savior, still our refuge. Take it to the Lord in prayer; Do thy friends despise, forsake thee. </a:t>
            </a:r>
          </a:p>
        </p:txBody>
      </p:sp>
    </p:spTree>
    <p:extLst>
      <p:ext uri="{BB962C8B-B14F-4D97-AF65-F5344CB8AC3E}">
        <p14:creationId xmlns:p14="http://schemas.microsoft.com/office/powerpoint/2010/main" val="404657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339</Words>
  <Application>Microsoft Office PowerPoint</Application>
  <PresentationFormat>On-screen Show (4:3)</PresentationFormat>
  <Paragraphs>50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มีสหายเลิศคือพระเยซู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มีสหายเลิศคือพระเยซู</dc:title>
  <dc:subject/>
  <dc:creator/>
  <cp:keywords/>
  <dc:description>generated using python-pptx</dc:description>
  <cp:lastModifiedBy>LERTSIRIKARN</cp:lastModifiedBy>
  <cp:revision>3</cp:revision>
  <dcterms:created xsi:type="dcterms:W3CDTF">2013-01-27T09:14:16Z</dcterms:created>
  <dcterms:modified xsi:type="dcterms:W3CDTF">2019-09-28T05:13:54Z</dcterms:modified>
  <cp:category/>
</cp:coreProperties>
</file>