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จงชื่นชมยินดีในพระเจ้า อยู่ทุกเวลา</a:t>
            </a:r>
          </a:p>
        </p:txBody>
      </p:sp>
      <p:sp>
        <p:nvSpPr>
          <p:cNvPr id="3" name="Subtitle 2"/>
          <p:cNvSpPr>
            <a:spLocks noGrp="1"/>
          </p:cNvSpPr>
          <p:nvPr>
            <p:ph type="subTitle" idx="1"/>
          </p:nvPr>
        </p:nvSpPr>
        <p:spPr/>
        <p:txBody>
          <a:bodyPr/>
          <a:lstStyle/>
          <a:p>
            <a:r>
              <a:t>none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7315200" cy="2971800"/>
          </a:xfrm>
          <a:prstGeom prst="rect">
            <a:avLst/>
          </a:prstGeom>
          <a:noFill/>
        </p:spPr>
        <p:txBody>
          <a:bodyPr wrap="square">
            <a:spAutoFit/>
          </a:bodyPr>
          <a:lstStyle/>
          <a:p/>
          <a:p>
            <a:pPr algn="ctr">
              <a:defRPr sz="3500">
                <a:solidFill>
                  <a:srgbClr val="000000"/>
                </a:solidFill>
              </a:defRPr>
            </a:pPr>
            <a:r>
              <a:t>หมดทั้งชีวิต หมดที่ข้าฯ มี ข้าฯ ขอวางลงจำเพาะพระพักตร์พระองค์ ทุกความรู้สึก เจ็บปวดหรือชื่นชม ยินดีหรือทุกข์ใจ มอบไว้แด่พระองค์ พระเจ้าข้าฯ มอบถวายทั้งชีวี ทั้งหมดทุกสิ่งที่มี เพื่อถวายพระสิริ</a:t>
            </a:r>
          </a:p>
        </p:txBody>
      </p:sp>
      <p:sp>
        <p:nvSpPr>
          <p:cNvPr id="3" name="TextBox 2"/>
          <p:cNvSpPr txBox="1"/>
          <p:nvPr/>
        </p:nvSpPr>
        <p:spPr>
          <a:xfrm>
            <a:off x="914400" y="3657600"/>
            <a:ext cx="7315200" cy="2971800"/>
          </a:xfrm>
          <a:prstGeom prst="rect">
            <a:avLst/>
          </a:prstGeom>
          <a:noFill/>
        </p:spPr>
        <p:txBody>
          <a:bodyPr wrap="square">
            <a:spAutoFit/>
          </a:bodyPr>
          <a:lstStyle/>
          <a:p/>
          <a:p>
            <a:pPr algn="ctr">
              <a:defRPr sz="3500">
                <a:solidFill>
                  <a:srgbClr val="3A70BC"/>
                </a:solidFill>
              </a:defRPr>
            </a:pPr>
            <a:r>
              <a:t>All that I am, all that I have. I lay them down before you, oh Lord. All my regrets, all my acclaims. The joy and the pain, I'm making them yours.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7315200" cy="2971800"/>
          </a:xfrm>
          <a:prstGeom prst="rect">
            <a:avLst/>
          </a:prstGeom>
          <a:noFill/>
        </p:spPr>
        <p:txBody>
          <a:bodyPr wrap="square">
            <a:spAutoFit/>
          </a:bodyPr>
          <a:lstStyle/>
          <a:p/>
          <a:p>
            <a:pPr algn="ctr">
              <a:defRPr sz="3500">
                <a:solidFill>
                  <a:srgbClr val="000000"/>
                </a:solidFill>
              </a:defRPr>
            </a:pPr>
            <a:r>
              <a:t>พระเจ้าข้าฯ มอบทุกวันคืนที่มี เพื่อสรรเสริญทั้งชีวี เป็นเครื่องบูชาที่พอพระทัย พระเจ้าข้าฯ มอบชีวิตถวาย</a:t>
            </a:r>
          </a:p>
        </p:txBody>
      </p:sp>
      <p:sp>
        <p:nvSpPr>
          <p:cNvPr id="3" name="TextBox 2"/>
          <p:cNvSpPr txBox="1"/>
          <p:nvPr/>
        </p:nvSpPr>
        <p:spPr>
          <a:xfrm>
            <a:off x="914400" y="3657600"/>
            <a:ext cx="7315200" cy="2971800"/>
          </a:xfrm>
          <a:prstGeom prst="rect">
            <a:avLst/>
          </a:prstGeom>
          <a:noFill/>
        </p:spPr>
        <p:txBody>
          <a:bodyPr wrap="square">
            <a:spAutoFit/>
          </a:bodyPr>
          <a:lstStyle/>
          <a:p/>
          <a:p>
            <a:pPr algn="ctr">
              <a:defRPr sz="3500">
                <a:solidFill>
                  <a:srgbClr val="3A70BC"/>
                </a:solidFill>
              </a:defRPr>
            </a:pPr>
            <a:r>
              <a:t>Lord, I offer my life to you. Everything I've been through. Use it for your glory. Lord I offer my days to you. Lifting my praise to you. As a pleasing sacrifice. Lord I offer you my life.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7315200" cy="2971800"/>
          </a:xfrm>
          <a:prstGeom prst="rect">
            <a:avLst/>
          </a:prstGeom>
          <a:noFill/>
        </p:spPr>
        <p:txBody>
          <a:bodyPr wrap="square">
            <a:spAutoFit/>
          </a:bodyPr>
          <a:lstStyle/>
          <a:p/>
          <a:p>
            <a:pPr algn="ctr">
              <a:defRPr sz="3500">
                <a:solidFill>
                  <a:srgbClr val="000000"/>
                </a:solidFill>
              </a:defRPr>
            </a:pPr>
            <a:r>
              <a:t>สิ่งที่เคยพบ สิ่งที่จะเจอ ทุกความต้องการ และทุกๆ ความใฝ่ฝัน ทุกความหวังใจ และในทุกแผนการ ชูมือและใจข้าฯ ถวายแด่พระองค์</a:t>
            </a:r>
          </a:p>
        </p:txBody>
      </p:sp>
      <p:sp>
        <p:nvSpPr>
          <p:cNvPr id="3" name="TextBox 2"/>
          <p:cNvSpPr txBox="1"/>
          <p:nvPr/>
        </p:nvSpPr>
        <p:spPr>
          <a:xfrm>
            <a:off x="914400" y="3657600"/>
            <a:ext cx="7315200" cy="2971800"/>
          </a:xfrm>
          <a:prstGeom prst="rect">
            <a:avLst/>
          </a:prstGeom>
          <a:noFill/>
        </p:spPr>
        <p:txBody>
          <a:bodyPr wrap="square">
            <a:spAutoFit/>
          </a:bodyPr>
          <a:lstStyle/>
          <a:p/>
          <a:p>
            <a:pPr algn="ctr">
              <a:defRPr sz="3500">
                <a:solidFill>
                  <a:srgbClr val="3A70BC"/>
                </a:solidFill>
              </a:defRPr>
            </a:pPr>
            <a:r>
              <a:t>Things in the past, things yet unseen. Wishes and dreams that are yet to come true. All of my heart, all of my praise. My heart and my hands are lifted to you.</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7315200" cy="2971800"/>
          </a:xfrm>
          <a:prstGeom prst="rect">
            <a:avLst/>
          </a:prstGeom>
          <a:noFill/>
        </p:spPr>
        <p:txBody>
          <a:bodyPr wrap="square">
            <a:spAutoFit/>
          </a:bodyPr>
          <a:lstStyle/>
          <a:p/>
          <a:p>
            <a:pPr algn="ctr">
              <a:defRPr sz="3500">
                <a:solidFill>
                  <a:srgbClr val="000000"/>
                </a:solidFill>
              </a:defRPr>
            </a:pPr>
            <a:r>
              <a:t>พระเจ้าข้าฯ มอบทุกวันคืนที่มี เพื่อสรรเสริญทั้งชีวี เป็นเครื่องบูชาที่พอพระทัย พระเจ้าข้าฯ มอบชีวิตถวาย</a:t>
            </a:r>
          </a:p>
        </p:txBody>
      </p:sp>
      <p:sp>
        <p:nvSpPr>
          <p:cNvPr id="3" name="TextBox 2"/>
          <p:cNvSpPr txBox="1"/>
          <p:nvPr/>
        </p:nvSpPr>
        <p:spPr>
          <a:xfrm>
            <a:off x="914400" y="3657600"/>
            <a:ext cx="7315200" cy="2971800"/>
          </a:xfrm>
          <a:prstGeom prst="rect">
            <a:avLst/>
          </a:prstGeom>
          <a:noFill/>
        </p:spPr>
        <p:txBody>
          <a:bodyPr wrap="square">
            <a:spAutoFit/>
          </a:bodyPr>
          <a:lstStyle/>
          <a:p/>
          <a:p>
            <a:pPr algn="ctr">
              <a:defRPr sz="3500">
                <a:solidFill>
                  <a:srgbClr val="3A70BC"/>
                </a:solidFill>
              </a:defRPr>
            </a:pPr>
            <a:r>
              <a:t>Lord, I offer my life to you. Everything I've been through. Use it for your glory. Lord I offer my days to you. Lifting my praise to you. As a pleasing sacrifice. Lord I offer you my life.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ถวายตัว</a:t>
            </a:r>
          </a:p>
        </p:txBody>
      </p:sp>
      <p:sp>
        <p:nvSpPr>
          <p:cNvPr id="3" name="Subtitle 2"/>
          <p:cNvSpPr>
            <a:spLocks noGrp="1"/>
          </p:cNvSpPr>
          <p:nvPr>
            <p:ph type="subTitle" idx="1"/>
          </p:nvPr>
        </p:nvSpPr>
        <p:spPr/>
        <p:txBody>
          <a:bodyPr/>
          <a:lstStyle/>
          <a:p>
            <a:r>
              <a:t>none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7315200" cy="5486400"/>
          </a:xfrm>
          <a:prstGeom prst="rect">
            <a:avLst/>
          </a:prstGeom>
          <a:noFill/>
        </p:spPr>
        <p:txBody>
          <a:bodyPr wrap="square">
            <a:spAutoFit/>
          </a:bodyPr>
          <a:lstStyle/>
          <a:p/>
          <a:p>
            <a:pPr algn="ctr">
              <a:defRPr sz="3500">
                <a:solidFill>
                  <a:srgbClr val="000000"/>
                </a:solidFill>
              </a:defRPr>
            </a:pPr>
            <a:r>
              <a:t>ทุกครั้งที่ฉันเฝ้าภาวนา ได้ยินเสียงเรียก มาจากเบื้องบน เป็นเหมือนเสียงกระซิบข้างหู เร้าภายในด้วยความสุขล้น บอกฉันเบื้องบนให้ฉันถวายตัว</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7315200" cy="5486400"/>
          </a:xfrm>
          <a:prstGeom prst="rect">
            <a:avLst/>
          </a:prstGeom>
          <a:noFill/>
        </p:spPr>
        <p:txBody>
          <a:bodyPr wrap="square">
            <a:spAutoFit/>
          </a:bodyPr>
          <a:lstStyle/>
          <a:p/>
          <a:p>
            <a:pPr algn="ctr">
              <a:defRPr sz="3500">
                <a:solidFill>
                  <a:srgbClr val="000000"/>
                </a:solidFill>
              </a:defRPr>
            </a:pPr>
            <a:r>
              <a:t>*หมดใจเรียกร้อง ให้เททั้งหัวใจ หมดกายเรียกร้อง ให้มอบถวาย หากเป็นสิ่งที่พระวิญญาณ อยากให้ตัดสินใจ ฉันพร้อมจะไป ฉันพร้อมจะเป็นทุกอย่าง</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7315200" cy="5486400"/>
          </a:xfrm>
          <a:prstGeom prst="rect">
            <a:avLst/>
          </a:prstGeom>
          <a:noFill/>
        </p:spPr>
        <p:txBody>
          <a:bodyPr wrap="square">
            <a:spAutoFit/>
          </a:bodyPr>
          <a:lstStyle/>
          <a:p/>
          <a:p>
            <a:pPr algn="ctr">
              <a:defRPr sz="3500">
                <a:solidFill>
                  <a:srgbClr val="000000"/>
                </a:solidFill>
              </a:defRPr>
            </a:pPr>
            <a:r>
              <a:t>จงชื่นชมยินดีในพระเจ้า อยู่ทุกเวลา จงชื่นชมยินดีในพระองค์ อยู่เสมอไป จงชื่นชมยินดีในพระเจ้า อยู่ทุกเวลา จงชื่นชมยินดีในพระองค์ พระเจ้าของเรา</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7315200" cy="5486400"/>
          </a:xfrm>
          <a:prstGeom prst="rect">
            <a:avLst/>
          </a:prstGeom>
          <a:noFill/>
        </p:spPr>
        <p:txBody>
          <a:bodyPr wrap="square">
            <a:spAutoFit/>
          </a:bodyPr>
          <a:lstStyle/>
          <a:p/>
          <a:p>
            <a:pPr algn="ctr">
              <a:defRPr sz="3500">
                <a:solidFill>
                  <a:srgbClr val="000000"/>
                </a:solidFill>
              </a:defRPr>
            </a:pPr>
            <a:r>
              <a:t>*อย่าให้ท่านทุกข์ร้อนในสิ่งใด แต่จงทูลทุกสิ่งต่อพระองค์ ด้วยการอธิษฐาน และการวิงวอนขอบพระคุณ แล้วสันติสุขในพระเจ้า จะคุ้มครองความคิดและจิตใจ ให้ท่านพักสงบ ในองค์พระเยซูผู้เดียว</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โมทนาขอบพระคุณพระเจ้า</a:t>
            </a:r>
          </a:p>
        </p:txBody>
      </p:sp>
      <p:sp>
        <p:nvSpPr>
          <p:cNvPr id="3" name="Subtitle 2"/>
          <p:cNvSpPr>
            <a:spLocks noGrp="1"/>
          </p:cNvSpPr>
          <p:nvPr>
            <p:ph type="subTitle" idx="1"/>
          </p:nvPr>
        </p:nvSpPr>
        <p:spPr/>
        <p:txBody>
          <a:bodyPr/>
          <a:lstStyle/>
          <a:p>
            <a:r>
              <a:t>none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7315200" cy="5486400"/>
          </a:xfrm>
          <a:prstGeom prst="rect">
            <a:avLst/>
          </a:prstGeom>
          <a:noFill/>
        </p:spPr>
        <p:txBody>
          <a:bodyPr wrap="square">
            <a:spAutoFit/>
          </a:bodyPr>
          <a:lstStyle/>
          <a:p/>
          <a:p>
            <a:pPr algn="ctr">
              <a:defRPr sz="3500">
                <a:solidFill>
                  <a:srgbClr val="000000"/>
                </a:solidFill>
              </a:defRPr>
            </a:pPr>
            <a:r>
              <a:t>โมทนาขอบพระคุณพระเจ้า เพราะพระองค์ได้ทรงกระทำสิ่งมากมาย โมทนาขอบพระคุณพระเจ้า เพราะพระองค์ได้ทรงกระทำสิ่งมากมาย</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7315200" cy="5486400"/>
          </a:xfrm>
          <a:prstGeom prst="rect">
            <a:avLst/>
          </a:prstGeom>
          <a:noFill/>
        </p:spPr>
        <p:txBody>
          <a:bodyPr wrap="square">
            <a:spAutoFit/>
          </a:bodyPr>
          <a:lstStyle/>
          <a:p/>
          <a:p>
            <a:pPr algn="ctr">
              <a:defRPr sz="3500">
                <a:solidFill>
                  <a:srgbClr val="000000"/>
                </a:solidFill>
              </a:defRPr>
            </a:pPr>
            <a:r>
              <a:t>ธารน้ำและเหล่าฝูงปลา หมู่นกในนภาท้องฟ้าไกล ถูกบันดาล อย่างสวยงาม โดยพระองค์ ในพระทัย เต็มด้วยรัก จับผงคลี ด้วยพระหัตถ์ ใส่ลมปราณ ของพระองค์ ในตัวเรา</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7315200" cy="5486400"/>
          </a:xfrm>
          <a:prstGeom prst="rect">
            <a:avLst/>
          </a:prstGeom>
          <a:noFill/>
        </p:spPr>
        <p:txBody>
          <a:bodyPr wrap="square">
            <a:spAutoFit/>
          </a:bodyPr>
          <a:lstStyle/>
          <a:p/>
          <a:p>
            <a:pPr algn="ctr">
              <a:defRPr sz="3500">
                <a:solidFill>
                  <a:srgbClr val="000000"/>
                </a:solidFill>
              </a:defRPr>
            </a:pPr>
            <a:r>
              <a:t>โมทนาขอบพระคุณพระเจ้า เพราะพระองค์ได้ทรงกระทำสิ่งมากมาย โมทนาขอบพระคุณพระเจ้า เพราะพระองค์ได้ทรงกระทำสิ่งมากมาย</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7315200" cy="5486400"/>
          </a:xfrm>
          <a:prstGeom prst="rect">
            <a:avLst/>
          </a:prstGeom>
          <a:noFill/>
        </p:spPr>
        <p:txBody>
          <a:bodyPr wrap="square">
            <a:spAutoFit/>
          </a:bodyPr>
          <a:lstStyle/>
          <a:p/>
          <a:p>
            <a:pPr algn="ctr">
              <a:defRPr sz="3500">
                <a:solidFill>
                  <a:srgbClr val="000000"/>
                </a:solidFill>
              </a:defRPr>
            </a:pPr>
            <a:r>
              <a:t>ความดีงาม รักมั่นคง ติดตามเรา ไปทุกวัน นำพาใจ ให้รู้ทรง เดินเคียงข้าง รดน้ำหล่อ เลี้ยงหัวใจ ทรงฟื้นฟู กำลังใหม่ ไม่ขาดสิ่งใด เมื่อเรา มีพระองค์</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หมดทั้งชีวิต</a:t>
            </a:r>
          </a:p>
        </p:txBody>
      </p:sp>
      <p:sp>
        <p:nvSpPr>
          <p:cNvPr id="3" name="Subtitle 2"/>
          <p:cNvSpPr>
            <a:spLocks noGrp="1"/>
          </p:cNvSpPr>
          <p:nvPr>
            <p:ph type="subTitle" idx="1"/>
          </p:nvPr>
        </p:nvSpPr>
        <p:spPr/>
        <p:txBody>
          <a:bodyPr/>
          <a:lstStyle/>
          <a:p>
            <a:r>
              <a:t>Lord I Offer My Life To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