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แสงพระเยซู</a:t>
            </a:r>
          </a:p>
        </p:txBody>
      </p:sp>
      <p:sp>
        <p:nvSpPr>
          <p:cNvPr id="3" name="Subtitle 2"/>
          <p:cNvSpPr>
            <a:spLocks noGrp="1"/>
          </p:cNvSpPr>
          <p:nvPr>
            <p:ph type="subTitle" idx="1"/>
          </p:nvPr>
        </p:nvSpPr>
        <p:spPr/>
        <p:txBody>
          <a:bodyPr/>
          <a:lstStyle/>
          <a:p>
            <a:pPr>
              <a:defRPr sz="4000">
                <a:solidFill>
                  <a:srgbClr val="3A70BC"/>
                </a:solidFill>
              </a:defRPr>
            </a:pPr>
            <a:r>
              <a:t>Shine Jesus Shine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Pr algn="ctr">
              <a:lnSpc>
                <a:spcPts val="7000"/>
              </a:lnSpc>
              <a:defRPr sz="4400">
                <a:solidFill>
                  <a:srgbClr val="000000"/>
                </a:solidFill>
              </a:defRPr>
            </a:pPr>
            <a:r>
              <a:t>*เมื่อฉันจะนิทราในเวลาราตรี</a:t>
            </a:r>
            <a:br/>
            <a:r>
              <a:t>ฉันคิดถึงพระเจ้าพระบิดา</a:t>
            </a:r>
            <a:br/>
            <a:r>
              <a:t>ฉันรู้แน่พระองค์ทรงรักฉันทุกเวลา</a:t>
            </a:r>
            <a:br/>
            <a:r>
              <a:t>เพราะว่าฉันเป็นบุตรของพระองค์</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รักในโครินธ์</a:t>
            </a:r>
          </a:p>
        </p:txBody>
      </p:sp>
      <p:sp>
        <p:nvSpPr>
          <p:cNvPr id="3" name="Subtitle 2"/>
          <p:cNvSpPr>
            <a:spLocks noGrp="1"/>
          </p:cNvSpPr>
          <p:nvPr>
            <p:ph type="subTitle" idx="1"/>
          </p:nvPr>
        </p:nvSpPr>
        <p:spPr/>
        <p:txBody>
          <a:bodyPr/>
          <a:lstStyle/>
          <a:p>
            <a:pPr>
              <a:defRPr sz="4000">
                <a:solidFill>
                  <a:srgbClr val="3A70BC"/>
                </a:solidFill>
              </a:defRPr>
            </a:pP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Pr algn="ctr">
              <a:lnSpc>
                <a:spcPts val="7000"/>
              </a:lnSpc>
              <a:defRPr sz="4400">
                <a:solidFill>
                  <a:srgbClr val="000000"/>
                </a:solidFill>
              </a:defRPr>
            </a:pPr>
            <a:r>
              <a:t>ความรักจริงแท้รักต้องอดทนทุกอย่าง</a:t>
            </a:r>
            <a:br/>
            <a:r>
              <a:t>ผิดแม้กี่ครั้งก็ยังอภัยเสมอ</a:t>
            </a:r>
            <a:br/>
            <a:r>
              <a:t>ตราบนานเท่านานมั่นคงดั่งรักแรกเจอ</a:t>
            </a:r>
            <a:br/>
            <a:r>
              <a:t>อภัยเสมออย่าได้คิดเอามาใส่ใจ</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Pr algn="ctr">
              <a:lnSpc>
                <a:spcPts val="7000"/>
              </a:lnSpc>
              <a:defRPr sz="4400">
                <a:solidFill>
                  <a:srgbClr val="000000"/>
                </a:solidFill>
              </a:defRPr>
            </a:pPr>
            <a:r>
              <a:t>ให้รู้ไว้เลยรักแท้ต้องไม่ฝังจำ</a:t>
            </a:r>
            <a:br/>
            <a:r>
              <a:t>และไม่ตอกย้ำซ้ำเติมให้เขาอับอาย</a:t>
            </a:r>
            <a:br/>
            <a:r>
              <a:t>พลาดพลั้งล้มลงช่วยเขาให้ลุกขึ้นใหม่</a:t>
            </a:r>
            <a:br/>
            <a:r>
              <a:t>ให้รู้เอาไว้ไม่มีใครไม่เคยไม่ทำผิด</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Pr algn="ctr">
              <a:lnSpc>
                <a:spcPts val="7000"/>
              </a:lnSpc>
              <a:defRPr sz="4400">
                <a:solidFill>
                  <a:srgbClr val="000000"/>
                </a:solidFill>
              </a:defRPr>
            </a:pPr>
            <a:r>
              <a:t>หากรักกันรักนั้นต้องทนได้ทุกอย่าง</a:t>
            </a:r>
            <a:br/>
            <a:r>
              <a:t>เปี่ยมด้วยความหวังและเชื่อในส่วนที่ดี</a:t>
            </a:r>
            <a:br/>
            <a:r>
              <a:t>หากรักกันรักแท้เท่านั้นที่ควรมี</a:t>
            </a:r>
            <a:br/>
            <a:r>
              <a:t>นั่นคือความรักที่ให้อภัยเสมอ</a:t>
            </a:r>
            <a:br/>
            <a:r>
              <a:t>ความรักในโครินธ์</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Pr algn="ctr">
              <a:lnSpc>
                <a:spcPts val="7000"/>
              </a:lnSpc>
              <a:defRPr sz="4400">
                <a:solidFill>
                  <a:srgbClr val="000000"/>
                </a:solidFill>
              </a:defRPr>
            </a:pPr>
            <a:r>
              <a:t>ความรักนั้นไม่มีเสื่อมสูญ</a:t>
            </a:r>
            <a:br/>
            <a:r>
              <a:t>แม้ว่าฟ้าดินดับสลาย</a:t>
            </a:r>
            <a:br/>
            <a:r>
              <a:t>ความรักนั้นคงอยู่ต่อไป</a:t>
            </a:r>
            <a:br/>
            <a:r>
              <a:t>ตราบนิรันดร์</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พระเจ้าจัดเตรียมหนทาง</a:t>
            </a:r>
          </a:p>
        </p:txBody>
      </p:sp>
      <p:sp>
        <p:nvSpPr>
          <p:cNvPr id="3" name="Subtitle 2"/>
          <p:cNvSpPr>
            <a:spLocks noGrp="1"/>
          </p:cNvSpPr>
          <p:nvPr>
            <p:ph type="subTitle" idx="1"/>
          </p:nvPr>
        </p:nvSpPr>
        <p:spPr/>
        <p:txBody>
          <a:bodyPr/>
          <a:lstStyle/>
          <a:p>
            <a:pPr>
              <a:defRPr sz="4000">
                <a:solidFill>
                  <a:srgbClr val="3A70BC"/>
                </a:solidFill>
              </a:defRPr>
            </a:pPr>
            <a:r>
              <a:t>God will make the way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Pr algn="ctr">
              <a:lnSpc>
                <a:spcPts val="4800"/>
              </a:lnSpc>
              <a:defRPr sz="4400">
                <a:solidFill>
                  <a:srgbClr val="000000"/>
                </a:solidFill>
              </a:defRPr>
            </a:pPr>
            <a:r>
              <a:t>พระเจ้าจัดเตรียมหนทาง ในระหว่างคืนวันที่มืดมน บนทางที่เราไม่อาจเข้าใจ แต่ทรงเตรียมทางไว้ให้เรา แล้วจะคอยชี้ทาง พาเราอยู่เคียงข้างพระองค์ ด้วยพลังความรัก สำหรับชีวี เพื่อพวกเราวันนี้ โปรดจัดเตรียมหนทาง</a:t>
            </a: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4200">
                <a:solidFill>
                  <a:srgbClr val="3A70BC"/>
                </a:solidFill>
              </a:defRPr>
            </a:pPr>
            <a:r>
              <a:t>God will make a way. Where there seems to be no way. He works in ways we cannot see. He will make a way for me. He will be my guide. Hold me closely to His side. With love and strength. For each new day. He will make a way. He will make a way.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Pr algn="ctr">
              <a:lnSpc>
                <a:spcPts val="4800"/>
              </a:lnSpc>
              <a:defRPr sz="4400">
                <a:solidFill>
                  <a:srgbClr val="000000"/>
                </a:solidFill>
              </a:defRPr>
            </a:pPr>
            <a:r>
              <a:t>พระองค์นำเราบนถนน ในถิ่นสุดกันดาร</a:t>
            </a:r>
            <a:br/>
            <a:r>
              <a:t>และเราจะเจอธารน้ำในทะเลทราย สรรพสิ่งจะล่วงไป</a:t>
            </a:r>
            <a:br/>
            <a:r>
              <a:t>แต่คงไว้พระคำพระองค์ และโปรดทรงทำ</a:t>
            </a:r>
            <a:br/>
            <a:r>
              <a:t>สิ่งใหม่เพื่อเราวันนี้</a:t>
            </a: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4200">
                <a:solidFill>
                  <a:srgbClr val="3A70BC"/>
                </a:solidFill>
              </a:defRPr>
            </a:pPr>
            <a:r>
              <a:t>By a roadway in the wilderness. He'll lead me. And rivers in the desert will I see. Heaven and earth will fade. But His Word will still remain. He will do something new today.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เจิมด้วยไฟพระวิญญาณ</a:t>
            </a:r>
          </a:p>
        </p:txBody>
      </p:sp>
      <p:sp>
        <p:nvSpPr>
          <p:cNvPr id="3" name="Subtitle 2"/>
          <p:cNvSpPr>
            <a:spLocks noGrp="1"/>
          </p:cNvSpPr>
          <p:nvPr>
            <p:ph type="subTitle" idx="1"/>
          </p:nvPr>
        </p:nvSpPr>
        <p:spPr/>
        <p:txBody>
          <a:bodyPr/>
          <a:lstStyle/>
          <a:p>
            <a:pPr>
              <a:defRPr sz="4000">
                <a:solidFill>
                  <a:srgbClr val="3A70BC"/>
                </a:solidFill>
              </a:defRPr>
            </a:pPr>
            <a:r>
              <a:t>Anoint us With the fire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Pr algn="ctr">
              <a:lnSpc>
                <a:spcPts val="4800"/>
              </a:lnSpc>
              <a:defRPr sz="4400">
                <a:solidFill>
                  <a:srgbClr val="000000"/>
                </a:solidFill>
              </a:defRPr>
            </a:pPr>
            <a:r>
              <a:t>องค์พระเจ้าแห่งความรักทรงส่องแสง ในท่ามกลางความมืดมิดแห่งชีวิต พระเยซูเป็นสว่างส่องเหนือพวกเรา ทรงปลดปล่อยนำเราด้วยความจริงยิ่งใหญ่ ส่องยังพวกเรา ส่องยังพวกเรา</a:t>
            </a: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4200">
                <a:solidFill>
                  <a:srgbClr val="3A70BC"/>
                </a:solidFill>
              </a:defRPr>
            </a:pPr>
            <a:r>
              <a:t>Lord, the Light of Your Love is shining, In the midst of the darkness shining, Jesus, Light of the World, shine upon us, Set us free by the truth You now bring us, Shine on me. Shine on me.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Pr algn="ctr">
              <a:lnSpc>
                <a:spcPts val="4800"/>
              </a:lnSpc>
              <a:defRPr sz="4400">
                <a:solidFill>
                  <a:srgbClr val="000000"/>
                </a:solidFill>
              </a:defRPr>
            </a:pPr>
            <a:r>
              <a:t>เมื่อนมัสการพระเจ้า ด้วยสิ้นสุดใจ เชิญองค์พระวิญญาณ ประทับอยู่ในใจ ทรงเคลื่อนไหว ท่ามกลางพวกเราที่นี่ ให้ชีวิตเต็มด้วยการอัศจรรย์ และเต็มล้นด้วยไฟพระวิญญาณ</a:t>
            </a: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4200">
                <a:solidFill>
                  <a:srgbClr val="3A70BC"/>
                </a:solidFill>
              </a:defRPr>
            </a:pPr>
            <a:r>
              <a:t>When we worship You With all of our hearts May the Holy Ghost Dwell within us Please move Your Spirit Here among us Let our lives be filled with miracles And overflow with the heavenly fire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Pr algn="ctr">
              <a:lnSpc>
                <a:spcPts val="4800"/>
              </a:lnSpc>
              <a:defRPr sz="4400">
                <a:solidFill>
                  <a:srgbClr val="000000"/>
                </a:solidFill>
              </a:defRPr>
            </a:pPr>
            <a:r>
              <a:t>*โปรดเจิมเรา เจิมใจเรา ด้วยฤทธานุภาพ</a:t>
            </a:r>
            <a:br/>
            <a:r>
              <a:t>ยิ่งใหญ่ของพระองค์ โปรดเจิมเรา</a:t>
            </a:r>
            <a:br/>
            <a:r>
              <a:t>เจิมใจเรา ให้เต็มล้นด้วยไฟ แห่งพระวิญญาณ</a:t>
            </a: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4200">
                <a:solidFill>
                  <a:srgbClr val="3A70BC"/>
                </a:solidFill>
              </a:defRPr>
            </a:pPr>
            <a:r>
              <a:t>Anoint us, fill our hearts With the sovereign Power of the Lord Anoint us, fill our hearts With the fire of The heavenly Ghost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ขอบคุณพระเยซู</a:t>
            </a:r>
          </a:p>
        </p:txBody>
      </p:sp>
      <p:sp>
        <p:nvSpPr>
          <p:cNvPr id="3" name="Subtitle 2"/>
          <p:cNvSpPr>
            <a:spLocks noGrp="1"/>
          </p:cNvSpPr>
          <p:nvPr>
            <p:ph type="subTitle" idx="1"/>
          </p:nvPr>
        </p:nvSpPr>
        <p:spPr/>
        <p:txBody>
          <a:bodyPr/>
          <a:lstStyle/>
          <a:p>
            <a:pPr>
              <a:defRPr sz="4000">
                <a:solidFill>
                  <a:srgbClr val="3A70BC"/>
                </a:solidFill>
              </a:defRPr>
            </a:pP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Pr algn="ctr">
              <a:lnSpc>
                <a:spcPts val="7000"/>
              </a:lnSpc>
              <a:defRPr sz="4400">
                <a:solidFill>
                  <a:srgbClr val="000000"/>
                </a:solidFill>
              </a:defRPr>
            </a:pPr>
            <a:r>
              <a:t>ขอบคุณพระเยซูมอบความรักแก่เรา</a:t>
            </a:r>
            <a:br/>
            <a:r>
              <a:t>ขอบคุณพระเยซูทรงพระคุณมากมี</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Pr algn="ctr">
              <a:lnSpc>
                <a:spcPts val="7000"/>
              </a:lnSpc>
              <a:defRPr sz="4400">
                <a:solidFill>
                  <a:srgbClr val="000000"/>
                </a:solidFill>
              </a:defRPr>
            </a:pPr>
            <a:r>
              <a:t>*เราเปล่งเสียงร้องสรรเสริญพระนาม</a:t>
            </a:r>
            <a:br/>
            <a:r>
              <a:t>ร้องสรรเสริญโมทนาพระองค์เป็นทุกสิ่ง</a:t>
            </a:r>
            <a:br/>
            <a:r>
              <a:t>เป็นพระเจ้าของเรา</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Pr algn="ctr">
              <a:lnSpc>
                <a:spcPts val="4800"/>
              </a:lnSpc>
              <a:defRPr sz="4400">
                <a:solidFill>
                  <a:srgbClr val="000000"/>
                </a:solidFill>
              </a:defRPr>
            </a:pPr>
            <a:r>
              <a:t>แสงพระเยซู ส่องดินแดนด้วยพระสิริพระบิดา ขอพระวิญญาณเจิมใจเราด้วยไฟ ไหลดั่งแม่น้ำท่วมวิญญาณเหล่าประชา ด้วยพระคุณ และทรงการุณย์พระคำเป็นความสว่าง</a:t>
            </a: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4200">
                <a:solidFill>
                  <a:srgbClr val="3A70BC"/>
                </a:solidFill>
              </a:defRPr>
            </a:pPr>
            <a:r>
              <a:t>Shine, Jesus shine, Fill this land with the Father's glory. Blaze, Spirit blaze, Set our hearts on fire. Flow, river flow, Flood the nations with grace and mercy. Send forth Your word, Lord and let there be light.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Pr algn="ctr">
              <a:lnSpc>
                <a:spcPts val="4800"/>
              </a:lnSpc>
              <a:defRPr sz="4400">
                <a:solidFill>
                  <a:srgbClr val="000000"/>
                </a:solidFill>
              </a:defRPr>
            </a:pPr>
            <a:r>
              <a:t>เราเข้าเฝ้าที่ประทับองค์พระเจ้า สู่แสงแห่งรัศมีของพระองค์ โดยโลหิตแห่งพระคริสต์ชีวิตสดใส ส่องจิตใจเราเป็นไท พ้นความมืดมน ส่องยังพวกเรา ส่องยังพวกเรา</a:t>
            </a: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4200">
                <a:solidFill>
                  <a:srgbClr val="3A70BC"/>
                </a:solidFill>
              </a:defRPr>
            </a:pPr>
            <a:r>
              <a:t>Lord I come to Your awesome presence, From the shadows into Your radiance. By the blood I may enter Your brightness, Search me, try me, consume all my darkness. Shine on me. Shine on me.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Pr algn="ctr">
              <a:lnSpc>
                <a:spcPts val="4800"/>
              </a:lnSpc>
              <a:defRPr sz="4400">
                <a:solidFill>
                  <a:srgbClr val="000000"/>
                </a:solidFill>
              </a:defRPr>
            </a:pPr>
            <a:r>
              <a:t>แสงพระเยซู ส่องดินแดนด้วยพระสิริพระบิดา ขอพระวิญญาณเจิมใจเราด้วยไฟ ไหลดั่งแม่น้ำท่วมวิญญาณเหล่าประชา ด้วยพระคุณ และทรงการุณย์พระคำเป็นความสว่าง</a:t>
            </a: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4200">
                <a:solidFill>
                  <a:srgbClr val="3A70BC"/>
                </a:solidFill>
              </a:defRPr>
            </a:pPr>
            <a:r>
              <a:t>Shine, Jesus shine, Fill this land with the Father's glory. Blaze, Spirit blaze, Set our hearts on fire. Flow, river flow, Flood the nations with grace and mercy. Send forth Your word, Lord and let there be light.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Pr algn="ctr">
              <a:lnSpc>
                <a:spcPts val="4800"/>
              </a:lnSpc>
              <a:defRPr sz="4400">
                <a:solidFill>
                  <a:srgbClr val="000000"/>
                </a:solidFill>
              </a:defRPr>
            </a:pPr>
            <a:r>
              <a:t>เมื่อมองดูพักตร์พระเจ้าบรรเจิดจ้า บนใบหน้าเราจะเหมือนดังพระองค์ ขอเปลี่ยนแปลง และนำเราสู่พระสิริ เพื่อชีวิตจะสะท้อน ให้เห็นพระองค์ ส่องยังพวกเรา ส่องยังพวกเรา</a:t>
            </a: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4200">
                <a:solidFill>
                  <a:srgbClr val="3A70BC"/>
                </a:solidFill>
              </a:defRPr>
            </a:pPr>
            <a:r>
              <a:t>As we gaze on Your kindly brightness. So our faces display Your likeness. Ever changing from glory to glory, Mirrored here may our lives tell Your story. Shine on me. Shine on me.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Pr algn="ctr">
              <a:lnSpc>
                <a:spcPts val="4800"/>
              </a:lnSpc>
              <a:defRPr sz="4400">
                <a:solidFill>
                  <a:srgbClr val="000000"/>
                </a:solidFill>
              </a:defRPr>
            </a:pPr>
            <a:r>
              <a:t>แสงพระเยซู ส่องดินแดนด้วยพระสิริพระบิดา ขอพระวิญญาณเจิมใจเราด้วยไฟ ไหลดั่งแม่น้ำท่วมวิญญาณเหล่าประชา ด้วยพระคุณ และทรงการุณย์พระคำเป็นความสว่าง</a:t>
            </a: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4200">
                <a:solidFill>
                  <a:srgbClr val="3A70BC"/>
                </a:solidFill>
              </a:defRPr>
            </a:pPr>
            <a:r>
              <a:t>Shine, Jesus shine, Fill this land with the Father's glory. Blaze, Spirit blaze, Set our hearts on fire. Flow, river flow, Flood the nations with grace and mercy. Send forth Your word, Lord and let there be light.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พระเจ้าเป็นความรัก</a:t>
            </a:r>
          </a:p>
        </p:txBody>
      </p:sp>
      <p:sp>
        <p:nvSpPr>
          <p:cNvPr id="3" name="Subtitle 2"/>
          <p:cNvSpPr>
            <a:spLocks noGrp="1"/>
          </p:cNvSpPr>
          <p:nvPr>
            <p:ph type="subTitle" idx="1"/>
          </p:nvPr>
        </p:nvSpPr>
        <p:spPr/>
        <p:txBody>
          <a:bodyPr/>
          <a:lstStyle/>
          <a:p>
            <a:pPr>
              <a:defRPr sz="4000">
                <a:solidFill>
                  <a:srgbClr val="3A70BC"/>
                </a:solidFill>
              </a:defRPr>
            </a:pP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Pr algn="ctr">
              <a:lnSpc>
                <a:spcPts val="7000"/>
              </a:lnSpc>
              <a:defRPr sz="4400">
                <a:solidFill>
                  <a:srgbClr val="000000"/>
                </a:solidFill>
              </a:defRPr>
            </a:pPr>
            <a:r>
              <a:t>พระเจ้าเป็นความรัก</a:t>
            </a:r>
            <a:br/>
            <a:r>
              <a:t>พระเจ้าเป็นความรัก</a:t>
            </a:r>
            <a:br/>
            <a:r>
              <a:t>พระเจ้าเป็นความรัก</a:t>
            </a:r>
            <a:br/>
            <a:r>
              <a:t> พระเจ้าเป็นความรักพระเจ้าเป็นความรัก</a:t>
            </a:r>
            <a:br/>
            <a:r>
              <a:t> พระเจ้าเป็นความรัก</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