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6000" r="-76000" b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dirty="0" err="1">
                <a:solidFill>
                  <a:srgbClr val="C00000"/>
                </a:solidFill>
              </a:rPr>
              <a:t>จงมีความเชื่อในพระองค์เถิด</a:t>
            </a:r>
            <a:endParaRPr sz="54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Come And Put Your Trust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6000" r="-76000" b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9401" y="228600"/>
            <a:ext cx="5165197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จงมีความเชื่อในพระองค์เถิด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พระองค์เป็นทุกสิ่ง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เป็นทุกอย่าง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ที่ใจของเราเข้าพึ่งพิง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100" y="3657600"/>
            <a:ext cx="8587800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dirty="0"/>
              <a:t>Come And Put Your Trust In The Lord</a:t>
            </a:r>
            <a:br>
              <a:rPr dirty="0"/>
            </a:br>
            <a:r>
              <a:rPr dirty="0"/>
              <a:t> He Is Everything, All You Need</a:t>
            </a:r>
            <a:br>
              <a:rPr dirty="0"/>
            </a:br>
            <a:r>
              <a:rPr dirty="0"/>
              <a:t> You Can Safely Trust In Him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6000" r="-76000" b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5012" y="228600"/>
            <a:ext cx="5153975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มีความเชื่อสักนิด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ภูเขาก็เคลื่อนได้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เปลี่ยนสิ่งร้ายหนักใจกลายเป็นดี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dirty="0"/>
              <a:t>Faith As Small As A Seed Can Move A Mountain, And Hard Times can Turn Into Good.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6000" r="-76000" b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6101" y="228600"/>
            <a:ext cx="3991798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ร่วมความเชื่อร่วม</a:t>
            </a:r>
            <a:r>
              <a:rPr dirty="0" err="1" smtClean="0">
                <a:solidFill>
                  <a:srgbClr val="C00000"/>
                </a:solidFill>
              </a:rPr>
              <a:t>ใจ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ร่วมกัน</a:t>
            </a:r>
            <a:r>
              <a:rPr dirty="0" err="1">
                <a:solidFill>
                  <a:srgbClr val="C00000"/>
                </a:solidFill>
              </a:rPr>
              <a:t>ใช้ฤทธิ์เดช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จะได้เห็นถึงการอัศจรรย์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t>Let’s Unite Our Faith and Serve With His Power, His Signs And Wonders We Will See.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6000" r="-76000" b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6045" y="228600"/>
            <a:ext cx="5331909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ดูคนนั้นที่เขาหาย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พระเยซูทรงรักษา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ตามพระสัญญาที่ทรงประทานให้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852" y="3657600"/>
            <a:ext cx="8204297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t>Look! The Man Who Is Healed</a:t>
            </a:r>
            <a:br/>
            <a:r>
              <a:t> Jesus Has Made Him Well</a:t>
            </a:r>
            <a:br/>
            <a:r>
              <a:t> According to The Promise He Gave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l="-6000" r="-76000" b="-9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0565" y="228600"/>
            <a:ext cx="3922869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ไม่มีเหลืออะไรแล้ว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ที่ยากเกินไป</a:t>
            </a:r>
            <a:r>
              <a:rPr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มาร่วม</a:t>
            </a:r>
            <a:r>
              <a:rPr dirty="0" err="1">
                <a:solidFill>
                  <a:srgbClr val="C00000"/>
                </a:solidFill>
              </a:rPr>
              <a:t>ใจเชื่อในพระเยซู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t>There Is Nothing Else That’s Too Hard For Him Put Your Trust In Jesus, Our Lord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113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จงมีความเชื่อในพระองค์เถิด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รักพระเยซู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2019-06-28T18:18:14Z</dcterms:modified>
  <cp:category/>
</cp:coreProperties>
</file>