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275" r:id="rId2"/>
    <p:sldId id="276" r:id="rId3"/>
    <p:sldId id="277" r:id="rId4"/>
    <p:sldId id="278" r:id="rId5"/>
    <p:sldId id="279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145" autoAdjust="0"/>
    <p:restoredTop sz="94660"/>
  </p:normalViewPr>
  <p:slideViewPr>
    <p:cSldViewPr snapToGrid="0">
      <p:cViewPr>
        <p:scale>
          <a:sx n="78" d="100"/>
          <a:sy n="78" d="100"/>
        </p:scale>
        <p:origin x="-82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23D766-736A-4C3C-B52F-67381A8CF8F5}" type="datetimeFigureOut">
              <a:rPr lang="en-US" smtClean="0"/>
              <a:t>6/29/2019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AF8F12-D1E8-47B5-B139-A368CA1FBD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608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829588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6194031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34740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17802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62997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2709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64291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Shape 37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endParaRPr/>
          </a:p>
        </p:txBody>
      </p:sp>
      <p:sp>
        <p:nvSpPr>
          <p:cNvPr id="38" name="Shape 38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729089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594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>
            <a:spLocks noGrp="1"/>
          </p:cNvSpPr>
          <p:nvPr>
            <p:ph type="title"/>
          </p:nvPr>
        </p:nvSpPr>
        <p:spPr>
          <a:xfrm>
            <a:off x="311700" y="1474833"/>
            <a:ext cx="85206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Shape 47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buNone/>
              <a:defRPr/>
            </a:lvl1pPr>
            <a:lvl2pPr lvl="1">
              <a:spcBef>
                <a:spcPts val="0"/>
              </a:spcBef>
              <a:buNone/>
              <a:defRPr/>
            </a:lvl2pPr>
            <a:lvl3pPr lvl="2">
              <a:spcBef>
                <a:spcPts val="0"/>
              </a:spcBef>
              <a:buNone/>
              <a:defRPr/>
            </a:lvl3pPr>
            <a:lvl4pPr lvl="3">
              <a:spcBef>
                <a:spcPts val="0"/>
              </a:spcBef>
              <a:buNone/>
              <a:defRPr/>
            </a:lvl4pPr>
            <a:lvl5pPr lvl="4">
              <a:spcBef>
                <a:spcPts val="0"/>
              </a:spcBef>
              <a:buNone/>
              <a:defRPr/>
            </a:lvl5pPr>
            <a:lvl6pPr lvl="5">
              <a:spcBef>
                <a:spcPts val="0"/>
              </a:spcBef>
              <a:buNone/>
              <a:defRPr/>
            </a:lvl6pPr>
            <a:lvl7pPr lvl="6">
              <a:spcBef>
                <a:spcPts val="0"/>
              </a:spcBef>
              <a:buNone/>
              <a:defRPr/>
            </a:lvl7pPr>
            <a:lvl8pPr lvl="7">
              <a:spcBef>
                <a:spcPts val="0"/>
              </a:spcBef>
              <a:buNone/>
              <a:defRPr/>
            </a:lvl8pPr>
            <a:lvl9pPr lvl="8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63086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8472458" y="6217623"/>
            <a:ext cx="5487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1pPr>
            <a:lvl2pPr lvl="1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2pPr>
            <a:lvl3pPr lvl="2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3pPr>
            <a:lvl4pPr lvl="3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4pPr>
            <a:lvl5pPr lvl="4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5pPr>
            <a:lvl6pPr lvl="5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6pPr>
            <a:lvl7pPr lvl="6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7pPr>
            <a:lvl8pPr lvl="7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8pPr>
            <a:lvl9pPr lvl="8" algn="r">
              <a:spcBef>
                <a:spcPts val="0"/>
              </a:spcBef>
              <a:buNone/>
              <a:defRPr sz="1333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63952058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3000" t="-17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4800" b="1" dirty="0" err="1"/>
              <a:t>จงสรรเสริญพระเจ้าเถิด</a:t>
            </a:r>
            <a:endParaRPr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4000">
                <a:solidFill>
                  <a:srgbClr val="3A70BC"/>
                </a:solidFill>
              </a:defRPr>
            </a:pPr>
            <a:r>
              <a:rPr b="1"/>
              <a:t>Come and praise the Lord</a:t>
            </a:r>
          </a:p>
        </p:txBody>
      </p:sp>
    </p:spTree>
    <p:extLst>
      <p:ext uri="{BB962C8B-B14F-4D97-AF65-F5344CB8AC3E}">
        <p14:creationId xmlns:p14="http://schemas.microsoft.com/office/powerpoint/2010/main" val="3333555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3000" t="-17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72097" y="228600"/>
            <a:ext cx="399981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จงสรรเสริญพระเจ้าเถิด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เปล่งเสียงโห่ร้องถวาย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จงเข้าไปในพระวิหาร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 smtClean="0"/>
              <a:t>และ</a:t>
            </a:r>
            <a:r>
              <a:rPr sz="4800" dirty="0" err="1"/>
              <a:t>นมัสการพระองค์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719331" y="3402414"/>
            <a:ext cx="7705344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/>
              <a:t>Come and praise the Lord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lift </a:t>
            </a:r>
            <a:r>
              <a:rPr sz="4400" dirty="0"/>
              <a:t>our voices up to thee.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Enter </a:t>
            </a:r>
            <a:r>
              <a:rPr sz="4400" dirty="0"/>
              <a:t>into the temple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and </a:t>
            </a:r>
            <a:r>
              <a:rPr sz="4400" dirty="0"/>
              <a:t>worship the Lord.</a:t>
            </a:r>
          </a:p>
        </p:txBody>
      </p:sp>
    </p:spTree>
    <p:extLst>
      <p:ext uri="{BB962C8B-B14F-4D97-AF65-F5344CB8AC3E}">
        <p14:creationId xmlns:p14="http://schemas.microsoft.com/office/powerpoint/2010/main" val="81930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3000" t="-17000" b="-6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5494" y="228600"/>
            <a:ext cx="4213013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พระองค์ทรงสร้างทุกสิ่ง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ขึ้นด้วยฝีพระหัตถ์</a:t>
            </a:r>
            <a:r>
              <a:rPr sz="4800" dirty="0"/>
              <a:t> </a:t>
            </a:r>
            <a:endParaRPr lang="en-US" sz="4800" dirty="0" smtClean="0"/>
          </a:p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 smtClean="0"/>
              <a:t>พระ</a:t>
            </a:r>
            <a:r>
              <a:rPr sz="4800" dirty="0" err="1"/>
              <a:t>นามพระองค์ยิ่งใหญ่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สมควรสรรเสริญ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304544" y="3275588"/>
            <a:ext cx="6961632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/>
              <a:t>God created everything with His mighty hands.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His </a:t>
            </a:r>
            <a:r>
              <a:rPr sz="4400" dirty="0"/>
              <a:t>name is </a:t>
            </a:r>
            <a:r>
              <a:rPr sz="4400" dirty="0" smtClean="0"/>
              <a:t>almighty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 </a:t>
            </a:r>
            <a:r>
              <a:rPr sz="4400" dirty="0"/>
              <a:t>to be praise.</a:t>
            </a:r>
          </a:p>
        </p:txBody>
      </p:sp>
    </p:spTree>
    <p:extLst>
      <p:ext uri="{BB962C8B-B14F-4D97-AF65-F5344CB8AC3E}">
        <p14:creationId xmlns:p14="http://schemas.microsoft.com/office/powerpoint/2010/main" val="30085432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3000" t="-17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48629" y="228603"/>
            <a:ext cx="6846747" cy="30469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ให้ทุกสิ่งที่อยู่ใต้ฟ้า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ร้องสรรเสริญพระนามพระองค์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ยกย่องความยิ่งใหญ่</a:t>
            </a:r>
            <a:r>
              <a:rPr sz="4800" dirty="0"/>
              <a:t> </a:t>
            </a:r>
            <a:r>
              <a:rPr sz="4800" dirty="0" err="1"/>
              <a:t>ของพระองค์ร่วมกัน</a:t>
            </a:r>
            <a:r>
              <a:rPr sz="4800" dirty="0"/>
              <a:t/>
            </a:r>
            <a:br>
              <a:rPr sz="4800" dirty="0"/>
            </a:b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950977" y="2967285"/>
            <a:ext cx="7156704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/>
              <a:t>Let all creature on earth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praise </a:t>
            </a:r>
            <a:r>
              <a:rPr sz="4400" dirty="0"/>
              <a:t>the name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of </a:t>
            </a:r>
            <a:r>
              <a:rPr sz="4400" dirty="0"/>
              <a:t>the Lord.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Let </a:t>
            </a:r>
            <a:r>
              <a:rPr sz="4400" dirty="0"/>
              <a:t>us join our heart exalt His greatness.</a:t>
            </a:r>
          </a:p>
        </p:txBody>
      </p:sp>
    </p:spTree>
    <p:extLst>
      <p:ext uri="{BB962C8B-B14F-4D97-AF65-F5344CB8AC3E}">
        <p14:creationId xmlns:p14="http://schemas.microsoft.com/office/powerpoint/2010/main" val="17965437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22000"/>
            <a:lum/>
          </a:blip>
          <a:srcRect/>
          <a:stretch>
            <a:fillRect l="-13000" t="-17000" b="-6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0531" y="228600"/>
            <a:ext cx="6522940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500">
                <a:solidFill>
                  <a:srgbClr val="000000"/>
                </a:solidFill>
              </a:defRPr>
            </a:pPr>
            <a:r>
              <a:rPr sz="4800" dirty="0" err="1"/>
              <a:t>ร้องเพลงและเต้นรำถวาย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สรรเสริญพระนามเกรียงไกร</a:t>
            </a:r>
            <a:r>
              <a:rPr sz="4800" dirty="0"/>
              <a:t/>
            </a:r>
            <a:br>
              <a:rPr sz="4800" dirty="0"/>
            </a:br>
            <a:r>
              <a:rPr sz="4800" dirty="0" err="1"/>
              <a:t>ทุก</a:t>
            </a:r>
            <a:r>
              <a:rPr sz="4800" dirty="0"/>
              <a:t> ๆ </a:t>
            </a:r>
            <a:r>
              <a:rPr sz="4800" dirty="0" err="1"/>
              <a:t>สิ่งที่หายใจ</a:t>
            </a:r>
            <a:r>
              <a:rPr sz="4800" dirty="0"/>
              <a:t> </a:t>
            </a:r>
            <a:r>
              <a:rPr sz="4800" dirty="0" err="1"/>
              <a:t>จงสรรเสริญพระเจ้า</a:t>
            </a:r>
            <a:endParaRPr sz="4800" dirty="0"/>
          </a:p>
        </p:txBody>
      </p:sp>
      <p:sp>
        <p:nvSpPr>
          <p:cNvPr id="3" name="TextBox 2"/>
          <p:cNvSpPr txBox="1"/>
          <p:nvPr/>
        </p:nvSpPr>
        <p:spPr>
          <a:xfrm>
            <a:off x="1072896" y="2903382"/>
            <a:ext cx="7095743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/>
              <a:t>Let us sing songs and dance praise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the </a:t>
            </a:r>
            <a:r>
              <a:rPr sz="4400" dirty="0"/>
              <a:t>mighty name. </a:t>
            </a:r>
            <a:endParaRPr lang="en-US" sz="4400" dirty="0" smtClean="0"/>
          </a:p>
          <a:p>
            <a:pPr algn="ctr">
              <a:defRPr sz="4400">
                <a:solidFill>
                  <a:srgbClr val="3A70BC"/>
                </a:solidFill>
              </a:defRPr>
            </a:pPr>
            <a:r>
              <a:rPr sz="4400" dirty="0" smtClean="0"/>
              <a:t>Let </a:t>
            </a:r>
            <a:r>
              <a:rPr sz="4400" dirty="0"/>
              <a:t>everything that has breath praise the Lord.</a:t>
            </a:r>
          </a:p>
        </p:txBody>
      </p:sp>
    </p:spTree>
    <p:extLst>
      <p:ext uri="{BB962C8B-B14F-4D97-AF65-F5344CB8AC3E}">
        <p14:creationId xmlns:p14="http://schemas.microsoft.com/office/powerpoint/2010/main" val="41402764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111</Words>
  <Application>Microsoft Office PowerPoint</Application>
  <PresentationFormat>On-screen Show (4:3)</PresentationFormat>
  <Paragraphs>22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Simple Light</vt:lpstr>
      <vt:lpstr>จงสรรเสริญพระเจ้าเถิด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พระเจ้าดีตลอดเวลา</dc:title>
  <dc:creator>SaveMLife</dc:creator>
  <cp:lastModifiedBy>LERTSIRIKARN</cp:lastModifiedBy>
  <cp:revision>6</cp:revision>
  <dcterms:created xsi:type="dcterms:W3CDTF">2019-01-05T05:07:23Z</dcterms:created>
  <dcterms:modified xsi:type="dcterms:W3CDTF">2019-06-29T16:54:31Z</dcterms:modified>
</cp:coreProperties>
</file>