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7994"/>
            <a:ext cx="7772400" cy="1470025"/>
          </a:xfrm>
        </p:spPr>
        <p:txBody>
          <a:bodyPr>
            <a:normAutofit/>
          </a:bodyPr>
          <a:lstStyle/>
          <a:p>
            <a:r>
              <a:rPr sz="5400" b="1" spc="300" dirty="0" err="1"/>
              <a:t>ดวงใจของข้า</a:t>
            </a:r>
            <a:endParaRPr sz="5400" b="1" spc="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2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116" y="457200"/>
            <a:ext cx="7819769" cy="5029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700"/>
              </a:lnSpc>
              <a:defRPr sz="4800">
                <a:solidFill>
                  <a:srgbClr val="000000"/>
                </a:solidFill>
              </a:defRPr>
            </a:pPr>
            <a:r>
              <a:rPr b="1" spc="300" dirty="0"/>
              <a:t>1.ข้าเข้ามาใกล้พระบัลลังก์ของพระองค์</a:t>
            </a:r>
            <a:br>
              <a:rPr b="1" spc="300" dirty="0"/>
            </a:br>
            <a:r>
              <a:rPr b="1" spc="300" dirty="0"/>
              <a:t> </a:t>
            </a:r>
            <a:r>
              <a:rPr b="1" spc="300" dirty="0" err="1"/>
              <a:t>ข้าเข้ามาได้โดยพระคุณของพระองค์</a:t>
            </a:r>
            <a:r>
              <a:rPr b="1" spc="300" dirty="0"/>
              <a:t/>
            </a:r>
            <a:br>
              <a:rPr b="1" spc="300" dirty="0"/>
            </a:br>
            <a:r>
              <a:rPr b="1" spc="300" dirty="0"/>
              <a:t> </a:t>
            </a:r>
            <a:r>
              <a:rPr b="1" spc="300" dirty="0" err="1"/>
              <a:t>ราชาผู้ครอบครองป้อง</a:t>
            </a:r>
            <a:r>
              <a:rPr b="1" spc="300" dirty="0" err="1" smtClean="0"/>
              <a:t>ปก</a:t>
            </a:r>
            <a:endParaRPr lang="en-US" b="1" spc="300" dirty="0" smtClean="0"/>
          </a:p>
          <a:p>
            <a:pPr algn="ctr">
              <a:lnSpc>
                <a:spcPts val="7700"/>
              </a:lnSpc>
              <a:defRPr sz="4800">
                <a:solidFill>
                  <a:srgbClr val="000000"/>
                </a:solidFill>
              </a:defRPr>
            </a:pPr>
            <a:r>
              <a:rPr b="1" spc="300" dirty="0" err="1" smtClean="0"/>
              <a:t>ข้า</a:t>
            </a:r>
            <a:r>
              <a:rPr b="1" spc="300" dirty="0" err="1"/>
              <a:t>ไว้ในอ้อมพระหัตถ์</a:t>
            </a:r>
            <a:r>
              <a:rPr b="1" spc="300" dirty="0"/>
              <a:t/>
            </a:r>
            <a:br>
              <a:rPr b="1" spc="300" dirty="0"/>
            </a:br>
            <a:r>
              <a:rPr b="1" spc="300" dirty="0"/>
              <a:t> </a:t>
            </a:r>
            <a:r>
              <a:rPr b="1" spc="300" dirty="0" err="1"/>
              <a:t>น้อมวันทาองค์ราชาของข้า</a:t>
            </a:r>
            <a:endParaRPr b="1" spc="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2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8119" y="1055080"/>
            <a:ext cx="6107762" cy="4945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700"/>
              </a:lnSpc>
              <a:defRPr sz="4800">
                <a:solidFill>
                  <a:srgbClr val="000000"/>
                </a:solidFill>
              </a:defRPr>
            </a:pPr>
            <a:r>
              <a:rPr b="1" spc="300" dirty="0"/>
              <a:t>*</a:t>
            </a:r>
            <a:r>
              <a:rPr b="1" spc="300" dirty="0" err="1"/>
              <a:t>ดวงใจของข้าอยู่ในพระหัตถ์</a:t>
            </a:r>
            <a:r>
              <a:rPr b="1" spc="300" dirty="0"/>
              <a:t/>
            </a:r>
            <a:br>
              <a:rPr b="1" spc="300" dirty="0"/>
            </a:br>
            <a:r>
              <a:rPr b="1" spc="300" dirty="0"/>
              <a:t> </a:t>
            </a:r>
            <a:r>
              <a:rPr b="1" spc="300" dirty="0" err="1"/>
              <a:t>พระองค์รักษาให้รอดปลอดภัย</a:t>
            </a:r>
            <a:r>
              <a:rPr b="1" spc="300" dirty="0"/>
              <a:t/>
            </a:r>
            <a:br>
              <a:rPr b="1" spc="300" dirty="0"/>
            </a:br>
            <a:r>
              <a:rPr b="1" spc="300" dirty="0"/>
              <a:t> </a:t>
            </a:r>
            <a:r>
              <a:rPr b="1" spc="300" dirty="0" err="1"/>
              <a:t>ในดวงใจนี้มี</a:t>
            </a:r>
            <a:r>
              <a:rPr b="1" spc="300" dirty="0" err="1" smtClean="0"/>
              <a:t>แต่</a:t>
            </a:r>
            <a:endParaRPr lang="en-US" b="1" spc="300" dirty="0" smtClean="0"/>
          </a:p>
          <a:p>
            <a:pPr algn="ctr">
              <a:lnSpc>
                <a:spcPts val="7700"/>
              </a:lnSpc>
              <a:defRPr sz="4800">
                <a:solidFill>
                  <a:srgbClr val="000000"/>
                </a:solidFill>
              </a:defRPr>
            </a:pPr>
            <a:r>
              <a:rPr b="1" spc="300" dirty="0" err="1" smtClean="0"/>
              <a:t>ถ้อยคำ</a:t>
            </a:r>
            <a:r>
              <a:rPr b="1" spc="300" dirty="0" err="1"/>
              <a:t>ที่ร้องขอบพระคุณ</a:t>
            </a:r>
            <a:r>
              <a:rPr b="1" spc="300" dirty="0"/>
              <a:t/>
            </a:r>
            <a:br>
              <a:rPr b="1" spc="300" dirty="0"/>
            </a:br>
            <a:r>
              <a:rPr b="1" spc="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4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2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8119" y="58618"/>
            <a:ext cx="6107762" cy="49673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700"/>
              </a:lnSpc>
              <a:defRPr sz="4800">
                <a:solidFill>
                  <a:srgbClr val="000000"/>
                </a:solidFill>
              </a:defRPr>
            </a:pPr>
            <a:r>
              <a:rPr b="1" spc="300" dirty="0"/>
              <a:t/>
            </a:r>
            <a:br>
              <a:rPr b="1" spc="300" dirty="0"/>
            </a:br>
            <a:r>
              <a:rPr b="1" spc="300" dirty="0"/>
              <a:t> </a:t>
            </a:r>
            <a:r>
              <a:rPr b="1" spc="300" dirty="0" err="1"/>
              <a:t>ดวงใจของข้าอยู่ในพระหัตถ์</a:t>
            </a:r>
            <a:r>
              <a:rPr b="1" spc="300" dirty="0"/>
              <a:t/>
            </a:r>
            <a:br>
              <a:rPr b="1" spc="300" dirty="0"/>
            </a:br>
            <a:r>
              <a:rPr b="1" spc="300" dirty="0"/>
              <a:t> </a:t>
            </a:r>
            <a:r>
              <a:rPr b="1" spc="300" dirty="0" err="1"/>
              <a:t>พระองค์รักษาให้รอดปลอดภัย</a:t>
            </a:r>
            <a:r>
              <a:rPr b="1" spc="300" dirty="0"/>
              <a:t/>
            </a:r>
            <a:br>
              <a:rPr b="1" spc="300" dirty="0"/>
            </a:br>
            <a:r>
              <a:rPr b="1" spc="300" dirty="0"/>
              <a:t> </a:t>
            </a:r>
            <a:r>
              <a:rPr b="1" spc="300" dirty="0" err="1"/>
              <a:t>จากส่วนลึกของดวงใจ</a:t>
            </a:r>
            <a:r>
              <a:rPr b="1" spc="300" dirty="0"/>
              <a:t>  </a:t>
            </a:r>
            <a:endParaRPr lang="en-US" b="1" spc="300" dirty="0" smtClean="0"/>
          </a:p>
          <a:p>
            <a:pPr algn="ctr">
              <a:lnSpc>
                <a:spcPts val="7700"/>
              </a:lnSpc>
              <a:defRPr sz="4800">
                <a:solidFill>
                  <a:srgbClr val="000000"/>
                </a:solidFill>
              </a:defRPr>
            </a:pPr>
            <a:r>
              <a:rPr b="1" spc="300" dirty="0" err="1" smtClean="0"/>
              <a:t>ร้อง</a:t>
            </a:r>
            <a:r>
              <a:rPr b="1" spc="300" dirty="0" err="1"/>
              <a:t>ทูลว่าข้าขอบพระคุณ</a:t>
            </a:r>
            <a:endParaRPr b="1" spc="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2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924" y="457200"/>
            <a:ext cx="7810151" cy="49673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700"/>
              </a:lnSpc>
              <a:defRPr sz="4800">
                <a:solidFill>
                  <a:srgbClr val="000000"/>
                </a:solidFill>
              </a:defRPr>
            </a:pPr>
            <a:r>
              <a:rPr b="1" spc="300" dirty="0">
                <a:cs typeface="+mj-cs"/>
              </a:rPr>
              <a:t>2.พระเยซู</a:t>
            </a:r>
            <a:r>
              <a:rPr b="1" spc="300" dirty="0" smtClean="0">
                <a:cs typeface="+mj-cs"/>
              </a:rPr>
              <a:t>พร</a:t>
            </a:r>
            <a:r>
              <a:rPr lang="th-TH" b="1" spc="300" dirty="0" smtClean="0">
                <a:cs typeface="+mj-cs"/>
              </a:rPr>
              <a:t>ะ</a:t>
            </a:r>
            <a:r>
              <a:rPr b="1" spc="300" dirty="0" err="1" smtClean="0">
                <a:cs typeface="+mj-cs"/>
              </a:rPr>
              <a:t>องค์</a:t>
            </a:r>
            <a:r>
              <a:rPr b="1" spc="300" dirty="0" err="1">
                <a:cs typeface="+mj-cs"/>
              </a:rPr>
              <a:t>ทรงเป็นเพียงผู้เดียว</a:t>
            </a:r>
            <a:r>
              <a:rPr b="1" spc="300" dirty="0">
                <a:cs typeface="+mj-cs"/>
              </a:rPr>
              <a:t/>
            </a:r>
            <a:br>
              <a:rPr b="1" spc="300" dirty="0">
                <a:cs typeface="+mj-cs"/>
              </a:rPr>
            </a:br>
            <a:r>
              <a:rPr b="1" spc="300" dirty="0">
                <a:cs typeface="+mj-cs"/>
              </a:rPr>
              <a:t> </a:t>
            </a:r>
            <a:r>
              <a:rPr b="1" spc="300" dirty="0" err="1">
                <a:cs typeface="+mj-cs"/>
              </a:rPr>
              <a:t>ที่ช่วยข้าได้ข้าวางใจเชื่อพระองค์</a:t>
            </a:r>
            <a:r>
              <a:rPr b="1" spc="300" dirty="0">
                <a:cs typeface="+mj-cs"/>
              </a:rPr>
              <a:t/>
            </a:r>
            <a:br>
              <a:rPr b="1" spc="300" dirty="0">
                <a:cs typeface="+mj-cs"/>
              </a:rPr>
            </a:br>
            <a:r>
              <a:rPr b="1" spc="300" dirty="0">
                <a:cs typeface="+mj-cs"/>
              </a:rPr>
              <a:t> </a:t>
            </a:r>
            <a:r>
              <a:rPr b="1" spc="300" dirty="0" err="1">
                <a:cs typeface="+mj-cs"/>
              </a:rPr>
              <a:t>ในวันและค่ำคืนที่ข้าเหนื่อยล้า</a:t>
            </a:r>
            <a:r>
              <a:rPr b="1" spc="300" dirty="0">
                <a:cs typeface="+mj-cs"/>
              </a:rPr>
              <a:t/>
            </a:r>
            <a:br>
              <a:rPr b="1" spc="300" dirty="0">
                <a:cs typeface="+mj-cs"/>
              </a:rPr>
            </a:br>
            <a:r>
              <a:rPr b="1" spc="300" dirty="0">
                <a:cs typeface="+mj-cs"/>
              </a:rPr>
              <a:t> </a:t>
            </a:r>
            <a:r>
              <a:rPr b="1" spc="300" dirty="0" err="1">
                <a:cs typeface="+mj-cs"/>
              </a:rPr>
              <a:t>ทรงยื่นพระ</a:t>
            </a:r>
            <a:r>
              <a:rPr b="1" spc="300" dirty="0" err="1" smtClean="0">
                <a:cs typeface="+mj-cs"/>
              </a:rPr>
              <a:t>หัตถ์</a:t>
            </a:r>
            <a:endParaRPr lang="en-US" b="1" spc="300" dirty="0" smtClean="0">
              <a:cs typeface="+mj-cs"/>
            </a:endParaRPr>
          </a:p>
          <a:p>
            <a:pPr algn="ctr">
              <a:lnSpc>
                <a:spcPts val="7700"/>
              </a:lnSpc>
              <a:defRPr sz="4800">
                <a:solidFill>
                  <a:srgbClr val="000000"/>
                </a:solidFill>
              </a:defRPr>
            </a:pPr>
            <a:r>
              <a:rPr b="1" spc="300" dirty="0" err="1" smtClean="0">
                <a:cs typeface="+mj-cs"/>
              </a:rPr>
              <a:t>ยก</a:t>
            </a:r>
            <a:r>
              <a:rPr b="1" spc="300" dirty="0" err="1">
                <a:cs typeface="+mj-cs"/>
              </a:rPr>
              <a:t>ชูจิตใจของข้าเอาไว้</a:t>
            </a:r>
            <a:endParaRPr b="1" spc="300" dirty="0"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2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8119" y="1055080"/>
            <a:ext cx="6107762" cy="4945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700"/>
              </a:lnSpc>
              <a:defRPr sz="4800">
                <a:solidFill>
                  <a:srgbClr val="000000"/>
                </a:solidFill>
              </a:defRPr>
            </a:pPr>
            <a:r>
              <a:rPr b="1" spc="300" dirty="0"/>
              <a:t>*</a:t>
            </a:r>
            <a:r>
              <a:rPr b="1" spc="300" dirty="0" err="1"/>
              <a:t>ดวงใจของข้าอยู่ในพระหัตถ์</a:t>
            </a:r>
            <a:r>
              <a:rPr b="1" spc="300" dirty="0"/>
              <a:t/>
            </a:r>
            <a:br>
              <a:rPr b="1" spc="300" dirty="0"/>
            </a:br>
            <a:r>
              <a:rPr b="1" spc="300" dirty="0"/>
              <a:t> </a:t>
            </a:r>
            <a:r>
              <a:rPr b="1" spc="300" dirty="0" err="1"/>
              <a:t>พระองค์รักษาให้รอดปลอดภัย</a:t>
            </a:r>
            <a:r>
              <a:rPr b="1" spc="300" dirty="0"/>
              <a:t/>
            </a:r>
            <a:br>
              <a:rPr b="1" spc="300" dirty="0"/>
            </a:br>
            <a:r>
              <a:rPr b="1" spc="300" dirty="0"/>
              <a:t> </a:t>
            </a:r>
            <a:r>
              <a:rPr b="1" spc="300" dirty="0" err="1"/>
              <a:t>ในดวงใจนี้มีแต่</a:t>
            </a:r>
            <a:r>
              <a:rPr b="1" spc="300" dirty="0" err="1" smtClean="0"/>
              <a:t>ถ้อยคำ</a:t>
            </a:r>
            <a:endParaRPr lang="en-US" b="1" spc="300" dirty="0" smtClean="0"/>
          </a:p>
          <a:p>
            <a:pPr algn="ctr">
              <a:lnSpc>
                <a:spcPts val="7700"/>
              </a:lnSpc>
              <a:defRPr sz="4800">
                <a:solidFill>
                  <a:srgbClr val="000000"/>
                </a:solidFill>
              </a:defRPr>
            </a:pPr>
            <a:r>
              <a:rPr b="1" spc="300" dirty="0" err="1" smtClean="0"/>
              <a:t>ที่</a:t>
            </a:r>
            <a:r>
              <a:rPr b="1" spc="300" dirty="0" err="1"/>
              <a:t>ร้องขอบพระคุณ</a:t>
            </a:r>
            <a:r>
              <a:rPr b="1" spc="300" dirty="0"/>
              <a:t/>
            </a:r>
            <a:br>
              <a:rPr b="1" spc="300" dirty="0"/>
            </a:br>
            <a:r>
              <a:rPr b="1" spc="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196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2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8119" y="58618"/>
            <a:ext cx="6107762" cy="49673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700"/>
              </a:lnSpc>
              <a:defRPr sz="4800">
                <a:solidFill>
                  <a:srgbClr val="000000"/>
                </a:solidFill>
              </a:defRPr>
            </a:pPr>
            <a:r>
              <a:rPr b="1" spc="300" dirty="0"/>
              <a:t/>
            </a:r>
            <a:br>
              <a:rPr b="1" spc="300" dirty="0"/>
            </a:br>
            <a:r>
              <a:rPr b="1" spc="300" dirty="0"/>
              <a:t> </a:t>
            </a:r>
            <a:r>
              <a:rPr b="1" spc="300" dirty="0" err="1"/>
              <a:t>ดวงใจของข้าอยู่ในพระหัตถ์</a:t>
            </a:r>
            <a:r>
              <a:rPr b="1" spc="300" dirty="0"/>
              <a:t/>
            </a:r>
            <a:br>
              <a:rPr b="1" spc="300" dirty="0"/>
            </a:br>
            <a:r>
              <a:rPr b="1" spc="300" dirty="0"/>
              <a:t> </a:t>
            </a:r>
            <a:r>
              <a:rPr b="1" spc="300" dirty="0" err="1"/>
              <a:t>พระองค์รักษาให้รอดปลอดภัย</a:t>
            </a:r>
            <a:r>
              <a:rPr b="1" spc="300" dirty="0"/>
              <a:t/>
            </a:r>
            <a:br>
              <a:rPr b="1" spc="300" dirty="0"/>
            </a:br>
            <a:r>
              <a:rPr b="1" spc="300" dirty="0"/>
              <a:t> </a:t>
            </a:r>
            <a:r>
              <a:rPr b="1" spc="300" dirty="0" err="1"/>
              <a:t>จากส่วนลึกของดวงใจ</a:t>
            </a:r>
            <a:r>
              <a:rPr b="1" spc="300" dirty="0"/>
              <a:t>  </a:t>
            </a:r>
            <a:endParaRPr lang="en-US" b="1" spc="300" dirty="0" smtClean="0"/>
          </a:p>
          <a:p>
            <a:pPr algn="ctr">
              <a:lnSpc>
                <a:spcPts val="7700"/>
              </a:lnSpc>
              <a:defRPr sz="4800">
                <a:solidFill>
                  <a:srgbClr val="000000"/>
                </a:solidFill>
              </a:defRPr>
            </a:pPr>
            <a:r>
              <a:rPr b="1" spc="300" dirty="0" err="1" smtClean="0"/>
              <a:t>ร้อง</a:t>
            </a:r>
            <a:r>
              <a:rPr b="1" spc="300" dirty="0" err="1"/>
              <a:t>ทูลว่าข้าขอบพระคุณ</a:t>
            </a:r>
            <a:endParaRPr b="1" spc="300" dirty="0"/>
          </a:p>
        </p:txBody>
      </p:sp>
    </p:spTree>
    <p:extLst>
      <p:ext uri="{BB962C8B-B14F-4D97-AF65-F5344CB8AC3E}">
        <p14:creationId xmlns:p14="http://schemas.microsoft.com/office/powerpoint/2010/main" val="309852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ดวงใจของข้า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ดวงใจของข้า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2019-06-29T17:01:56Z</dcterms:modified>
  <cp:category/>
</cp:coreProperties>
</file>