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b="1" spc="300" dirty="0" err="1"/>
              <a:t>มานี่เป็นเวลานมัสการ</a:t>
            </a:r>
            <a:endParaRPr sz="5400" b="1" spc="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b="1" spc="300" dirty="0"/>
              <a:t>Come Now is the Time to Worship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4800" b="1" spc="300" dirty="0" err="1">
                <a:latin typeface="Angsana New" pitchFamily="18" charset="-34"/>
                <a:cs typeface="Angsana New" pitchFamily="18" charset="-34"/>
              </a:rPr>
              <a:t>มา</a:t>
            </a:r>
            <a:r>
              <a:rPr sz="4800" b="1" spc="3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sz="4800" b="1" spc="300" dirty="0" err="1">
                <a:latin typeface="Angsana New" pitchFamily="18" charset="-34"/>
                <a:cs typeface="Angsana New" pitchFamily="18" charset="-34"/>
              </a:rPr>
              <a:t>นี่เป็นเวลานมัสการ</a:t>
            </a:r>
            <a:r>
              <a:rPr sz="4800" b="1" spc="300" dirty="0">
                <a:latin typeface="Angsana New" pitchFamily="18" charset="-34"/>
                <a:cs typeface="Angsana New" pitchFamily="18" charset="-34"/>
              </a:rPr>
              <a:t> </a:t>
            </a:r>
            <a:endParaRPr lang="en-US" sz="4800" b="1" spc="300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4800" b="1" spc="300" dirty="0" err="1" smtClean="0">
                <a:latin typeface="Angsana New" pitchFamily="18" charset="-34"/>
                <a:cs typeface="Angsana New" pitchFamily="18" charset="-34"/>
              </a:rPr>
              <a:t>มา</a:t>
            </a:r>
            <a:r>
              <a:rPr sz="4800" b="1" spc="3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sz="4800" b="1" spc="300" dirty="0" err="1">
                <a:latin typeface="Angsana New" pitchFamily="18" charset="-34"/>
                <a:cs typeface="Angsana New" pitchFamily="18" charset="-34"/>
              </a:rPr>
              <a:t>นี่เป็นเวลาถวายดวงใจ</a:t>
            </a:r>
            <a:r>
              <a:rPr sz="4800" b="1" spc="300" dirty="0">
                <a:latin typeface="Angsana New" pitchFamily="18" charset="-34"/>
                <a:cs typeface="Angsana New" pitchFamily="18" charset="-34"/>
              </a:rPr>
              <a:t> </a:t>
            </a:r>
            <a:endParaRPr lang="en-US" sz="4800" b="1" spc="3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40691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4400">
                <a:solidFill>
                  <a:srgbClr val="3A70BC"/>
                </a:solidFill>
              </a:defRPr>
            </a:pPr>
            <a:r>
              <a:rPr sz="4800" b="1" dirty="0"/>
              <a:t>Come now is the time to worship. Come now is the </a:t>
            </a:r>
            <a:r>
              <a:rPr sz="4800" b="1" dirty="0" smtClean="0"/>
              <a:t>time</a:t>
            </a:r>
            <a:endParaRPr lang="en-US" sz="4800" b="1" dirty="0" smtClean="0"/>
          </a:p>
          <a:p>
            <a:pPr algn="ctr">
              <a:lnSpc>
                <a:spcPct val="150000"/>
              </a:lnSpc>
              <a:defRPr sz="4400">
                <a:solidFill>
                  <a:srgbClr val="3A70BC"/>
                </a:solidFill>
              </a:defRPr>
            </a:pPr>
            <a:r>
              <a:rPr sz="4800" b="1" dirty="0" smtClean="0"/>
              <a:t> </a:t>
            </a:r>
            <a:r>
              <a:rPr sz="4800" b="1" dirty="0"/>
              <a:t>to give your heart. </a:t>
            </a:r>
            <a:endParaRPr lang="en-US" sz="48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4800" b="1" spc="300" dirty="0" err="1" smtClean="0"/>
              <a:t>มา</a:t>
            </a:r>
            <a:r>
              <a:rPr sz="4800" b="1" spc="300" dirty="0" smtClean="0"/>
              <a:t> </a:t>
            </a:r>
            <a:r>
              <a:rPr sz="4800" b="1" spc="300" dirty="0" err="1"/>
              <a:t>นมัสการดั่งที่เป็น</a:t>
            </a:r>
            <a:r>
              <a:rPr sz="4800" b="1" spc="300" dirty="0"/>
              <a:t> </a:t>
            </a:r>
            <a:endParaRPr lang="en-US" sz="4800" b="1" spc="300" dirty="0" smtClean="0"/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4800" b="1" spc="300" dirty="0" err="1" smtClean="0"/>
              <a:t>มา</a:t>
            </a:r>
            <a:r>
              <a:rPr sz="4800" b="1" spc="300" dirty="0" smtClean="0"/>
              <a:t> </a:t>
            </a:r>
            <a:r>
              <a:rPr sz="4800" b="1" spc="300" dirty="0" err="1"/>
              <a:t>ต่อหน้าพระองค์ดั่งที่เราเป็น</a:t>
            </a:r>
            <a:r>
              <a:rPr sz="4800" b="1" spc="300" dirty="0"/>
              <a:t> </a:t>
            </a:r>
            <a:r>
              <a:rPr sz="4800" b="1" spc="300" dirty="0" err="1"/>
              <a:t>มา</a:t>
            </a:r>
            <a:endParaRPr sz="4800"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040691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4400">
                <a:solidFill>
                  <a:srgbClr val="3A70BC"/>
                </a:solidFill>
              </a:defRPr>
            </a:pPr>
            <a:r>
              <a:rPr sz="4800" b="1" dirty="0" smtClean="0"/>
              <a:t>Come </a:t>
            </a:r>
            <a:r>
              <a:rPr sz="4800" b="1" dirty="0"/>
              <a:t>just as you are to worship. </a:t>
            </a:r>
            <a:endParaRPr lang="en-US" sz="4800" b="1" dirty="0" smtClean="0"/>
          </a:p>
          <a:p>
            <a:pPr algn="ctr">
              <a:lnSpc>
                <a:spcPct val="150000"/>
              </a:lnSpc>
              <a:defRPr sz="4400">
                <a:solidFill>
                  <a:srgbClr val="3A70BC"/>
                </a:solidFill>
              </a:defRPr>
            </a:pPr>
            <a:r>
              <a:rPr sz="4800" b="1" dirty="0" smtClean="0"/>
              <a:t>Come </a:t>
            </a:r>
            <a:r>
              <a:rPr sz="4800" b="1" dirty="0"/>
              <a:t>just as you are </a:t>
            </a:r>
            <a:endParaRPr lang="en-US" sz="4800" b="1" dirty="0" smtClean="0"/>
          </a:p>
          <a:p>
            <a:pPr algn="ctr">
              <a:lnSpc>
                <a:spcPct val="150000"/>
              </a:lnSpc>
              <a:defRPr sz="4400">
                <a:solidFill>
                  <a:srgbClr val="3A70BC"/>
                </a:solidFill>
              </a:defRPr>
            </a:pPr>
            <a:r>
              <a:rPr sz="4800" b="1" dirty="0" smtClean="0"/>
              <a:t>before </a:t>
            </a:r>
            <a:r>
              <a:rPr sz="4800" b="1" dirty="0"/>
              <a:t>your God. Come</a:t>
            </a:r>
          </a:p>
        </p:txBody>
      </p:sp>
    </p:spTree>
    <p:extLst>
      <p:ext uri="{BB962C8B-B14F-4D97-AF65-F5344CB8AC3E}">
        <p14:creationId xmlns:p14="http://schemas.microsoft.com/office/powerpoint/2010/main" val="23568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7924"/>
            <a:ext cx="7772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4800" b="1" spc="300" dirty="0" err="1"/>
              <a:t>สักวันทุกลิ้นจะยอมรับ</a:t>
            </a:r>
            <a:r>
              <a:rPr sz="4800" b="1" spc="300" dirty="0" err="1" smtClean="0"/>
              <a:t>ว่า</a:t>
            </a:r>
            <a:endParaRPr lang="en-US" sz="4800" b="1" spc="300" dirty="0" smtClean="0"/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4800" b="1" spc="300" dirty="0" err="1" smtClean="0"/>
              <a:t>ทรง</a:t>
            </a:r>
            <a:r>
              <a:rPr sz="4800" b="1" spc="300" dirty="0" err="1"/>
              <a:t>เป็นพระเจ้า</a:t>
            </a:r>
            <a:r>
              <a:rPr sz="4800" b="1" spc="300" dirty="0"/>
              <a:t> </a:t>
            </a:r>
            <a:endParaRPr lang="en-US" sz="4800" b="1" spc="300" dirty="0" smtClean="0"/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4800" b="1" spc="300" dirty="0" err="1" smtClean="0"/>
              <a:t>สัก</a:t>
            </a:r>
            <a:r>
              <a:rPr sz="4800" b="1" spc="300" dirty="0" err="1"/>
              <a:t>วันทุกเข่าจะก้มกราบลง</a:t>
            </a:r>
            <a:r>
              <a:rPr sz="4800" b="1" spc="300" dirty="0"/>
              <a:t> </a:t>
            </a:r>
            <a:endParaRPr lang="en-US" sz="4800" b="1" spc="3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165232"/>
            <a:ext cx="9144000" cy="3301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4400">
                <a:solidFill>
                  <a:srgbClr val="3A70BC"/>
                </a:solidFill>
              </a:defRPr>
            </a:pPr>
            <a:r>
              <a:rPr sz="4800" b="1" dirty="0"/>
              <a:t>One day every tongue, </a:t>
            </a:r>
            <a:endParaRPr lang="en-US" sz="4800" b="1" dirty="0" smtClean="0"/>
          </a:p>
          <a:p>
            <a:pPr algn="ctr">
              <a:lnSpc>
                <a:spcPct val="150000"/>
              </a:lnSpc>
              <a:defRPr sz="4400">
                <a:solidFill>
                  <a:srgbClr val="3A70BC"/>
                </a:solidFill>
              </a:defRPr>
            </a:pPr>
            <a:r>
              <a:rPr sz="4800" b="1" dirty="0" smtClean="0"/>
              <a:t>Will </a:t>
            </a:r>
            <a:r>
              <a:rPr sz="4800" b="1" dirty="0"/>
              <a:t>confess You are God. </a:t>
            </a:r>
            <a:endParaRPr lang="en-US" sz="4800" b="1" dirty="0" smtClean="0"/>
          </a:p>
          <a:p>
            <a:pPr algn="ctr">
              <a:lnSpc>
                <a:spcPct val="150000"/>
              </a:lnSpc>
              <a:defRPr sz="4400">
                <a:solidFill>
                  <a:srgbClr val="3A70BC"/>
                </a:solidFill>
              </a:defRPr>
            </a:pPr>
            <a:r>
              <a:rPr sz="4800" b="1" dirty="0" smtClean="0"/>
              <a:t>One </a:t>
            </a:r>
            <a:r>
              <a:rPr sz="4800" b="1" dirty="0"/>
              <a:t>day every knee will bow.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4800" b="1" spc="300" dirty="0" err="1" smtClean="0"/>
              <a:t>แต่</a:t>
            </a:r>
            <a:r>
              <a:rPr sz="4800" b="1" spc="300" dirty="0" err="1"/>
              <a:t>ทรัพย์สมบัติล้ำค่าจะเป็นของ</a:t>
            </a:r>
            <a:r>
              <a:rPr sz="4800" b="1" spc="300" dirty="0" err="1" smtClean="0"/>
              <a:t>บรรดา</a:t>
            </a:r>
            <a:endParaRPr lang="en-US" sz="4800" b="1" spc="300" dirty="0" smtClean="0"/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4800" b="1" spc="300" dirty="0" smtClean="0"/>
              <a:t> </a:t>
            </a:r>
            <a:r>
              <a:rPr sz="4800" b="1" spc="300" dirty="0" err="1"/>
              <a:t>ผู้เลือกและรับพระองค์</a:t>
            </a:r>
            <a:endParaRPr sz="4800"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094894"/>
            <a:ext cx="9144000" cy="3301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4400">
                <a:solidFill>
                  <a:srgbClr val="3A70BC"/>
                </a:solidFill>
              </a:defRPr>
            </a:pPr>
            <a:r>
              <a:rPr sz="4800" b="1" dirty="0" smtClean="0"/>
              <a:t>Still </a:t>
            </a:r>
            <a:r>
              <a:rPr sz="4800" b="1" dirty="0"/>
              <a:t>the greatest treasure remains, </a:t>
            </a:r>
            <a:endParaRPr lang="en-US" sz="4800" b="1" dirty="0" smtClean="0"/>
          </a:p>
          <a:p>
            <a:pPr algn="ctr">
              <a:lnSpc>
                <a:spcPct val="150000"/>
              </a:lnSpc>
              <a:defRPr sz="4400">
                <a:solidFill>
                  <a:srgbClr val="3A70BC"/>
                </a:solidFill>
              </a:defRPr>
            </a:pPr>
            <a:r>
              <a:rPr sz="4800" b="1" dirty="0" smtClean="0"/>
              <a:t>For </a:t>
            </a:r>
            <a:r>
              <a:rPr sz="4800" b="1" dirty="0"/>
              <a:t>those who gladly </a:t>
            </a:r>
            <a:endParaRPr lang="en-US" sz="4800" b="1" dirty="0" smtClean="0"/>
          </a:p>
          <a:p>
            <a:pPr algn="ctr">
              <a:lnSpc>
                <a:spcPct val="150000"/>
              </a:lnSpc>
              <a:defRPr sz="4400">
                <a:solidFill>
                  <a:srgbClr val="3A70BC"/>
                </a:solidFill>
              </a:defRPr>
            </a:pPr>
            <a:r>
              <a:rPr sz="4800" b="1" dirty="0" smtClean="0"/>
              <a:t>choose </a:t>
            </a:r>
            <a:r>
              <a:rPr sz="4800" b="1" dirty="0"/>
              <a:t>You now.</a:t>
            </a:r>
          </a:p>
        </p:txBody>
      </p:sp>
    </p:spTree>
    <p:extLst>
      <p:ext uri="{BB962C8B-B14F-4D97-AF65-F5344CB8AC3E}">
        <p14:creationId xmlns:p14="http://schemas.microsoft.com/office/powerpoint/2010/main" val="168358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มานี่เป็นเวลานมัสการ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มานี่เป็นเวลานมัสการ</dc:title>
  <dc:subject/>
  <dc:creator/>
  <cp:keywords/>
  <dc:description>generated using python-pptx</dc:description>
  <cp:lastModifiedBy>LERTSIRIKARN</cp:lastModifiedBy>
  <cp:revision>6</cp:revision>
  <dcterms:created xsi:type="dcterms:W3CDTF">2013-01-27T09:14:16Z</dcterms:created>
  <dcterms:modified xsi:type="dcterms:W3CDTF">2019-06-29T16:49:58Z</dcterms:modified>
  <cp:category/>
</cp:coreProperties>
</file>