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รักพระเยซู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911" y="457200"/>
            <a:ext cx="5048177" cy="4533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600">
                <a:solidFill>
                  <a:srgbClr val="000000"/>
                </a:solidFill>
              </a:defRPr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อยาก อยากจะค้นหาความจริง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มองแลดูความหมายรักคืออะไร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รักยั่งยืนแค่ไหน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ทำให้ใครพบสุข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รักนั้นทำให้ทุกข์หรือทำให้ดี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8713" y="457200"/>
            <a:ext cx="5046573" cy="4533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600">
                <a:solidFill>
                  <a:srgbClr val="000000"/>
                </a:solidFill>
              </a:defRPr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อยู่ อยู่ในรักพระเยซู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มองแลดูความงามของชีวิตใหม่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รักนั้นมีความหมาย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เกินกว่าใจรู้สึก</a:t>
            </a:r>
            <a:br>
              <a:rPr>
                <a:solidFill>
                  <a:schemeClr val="accent6">
                    <a:lumMod val="50000"/>
                  </a:schemeClr>
                </a:solidFill>
              </a:rPr>
            </a:br>
            <a:r>
              <a:rPr>
                <a:solidFill>
                  <a:schemeClr val="accent6">
                    <a:lumMod val="50000"/>
                  </a:schemeClr>
                </a:solidFill>
              </a:rPr>
              <a:t>รักมั่นคงหยั่งลึกลงในชีวิต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8876" y="457200"/>
            <a:ext cx="5726247" cy="4251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**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อยากแบ่งความรักให้ทุกคน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dirty="0">
                <a:solidFill>
                  <a:schemeClr val="accent6">
                    <a:lumMod val="50000"/>
                  </a:schemeClr>
                </a:solidFill>
              </a:rPr>
            </a:b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บอกสิ่งที่</a:t>
            </a: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ดีๆ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ที่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มีอยู่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อยาก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บอกความหมายให้ทั้งโลกได้รู้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dirty="0">
                <a:solidFill>
                  <a:schemeClr val="accent6">
                    <a:lumMod val="50000"/>
                  </a:schemeClr>
                </a:solidFill>
              </a:rPr>
            </a:b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รักพระเยซู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คือความจริง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รักพระเยซู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รักพระเยซู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2019-06-28T18:17:58Z</dcterms:modified>
  <cp:category/>
</cp:coreProperties>
</file>