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6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 err="1">
                <a:solidFill>
                  <a:schemeClr val="bg1"/>
                </a:solidFill>
              </a:rPr>
              <a:t>เราจะโมทนาพระคุณ</a:t>
            </a:r>
            <a:endParaRPr sz="66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I Will Give Thanks to Thee</a:t>
            </a:r>
          </a:p>
        </p:txBody>
      </p:sp>
    </p:spTree>
    <p:extLst>
      <p:ext uri="{BB962C8B-B14F-4D97-AF65-F5344CB8AC3E}">
        <p14:creationId xmlns:p14="http://schemas.microsoft.com/office/powerpoint/2010/main" val="64202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6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0460" y="228600"/>
            <a:ext cx="4463081" cy="2923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4600" b="1" dirty="0" err="1">
                <a:solidFill>
                  <a:schemeClr val="bg1"/>
                </a:solidFill>
              </a:rPr>
              <a:t>เราจะโมทนาพระคุณ</a:t>
            </a:r>
            <a:r>
              <a:rPr sz="4600" b="1" dirty="0">
                <a:solidFill>
                  <a:schemeClr val="bg1"/>
                </a:solidFill>
              </a:rPr>
              <a:t> </a:t>
            </a:r>
            <a:endParaRPr lang="en-US" sz="4600" b="1" dirty="0" smtClean="0">
              <a:solidFill>
                <a:schemeClr val="bg1"/>
              </a:solidFill>
            </a:endParaRPr>
          </a:p>
          <a:p>
            <a:pPr algn="ctr">
              <a:defRPr sz="4600">
                <a:solidFill>
                  <a:srgbClr val="000000"/>
                </a:solidFill>
              </a:defRPr>
            </a:pPr>
            <a:r>
              <a:rPr sz="4600" b="1" dirty="0" err="1" smtClean="0">
                <a:solidFill>
                  <a:schemeClr val="bg1"/>
                </a:solidFill>
              </a:rPr>
              <a:t>ทรง</a:t>
            </a:r>
            <a:r>
              <a:rPr sz="4600" b="1" dirty="0" err="1">
                <a:solidFill>
                  <a:schemeClr val="bg1"/>
                </a:solidFill>
              </a:rPr>
              <a:t>การุณอยู่เหนือชนนานา</a:t>
            </a:r>
            <a:r>
              <a:rPr sz="4600" b="1" dirty="0">
                <a:solidFill>
                  <a:schemeClr val="bg1"/>
                </a:solidFill>
              </a:rPr>
              <a:t/>
            </a:r>
            <a:br>
              <a:rPr sz="4600" b="1" dirty="0">
                <a:solidFill>
                  <a:schemeClr val="bg1"/>
                </a:solidFill>
              </a:rPr>
            </a:br>
            <a:r>
              <a:rPr sz="4600" b="1" dirty="0" err="1">
                <a:solidFill>
                  <a:schemeClr val="bg1"/>
                </a:solidFill>
              </a:rPr>
              <a:t>เราจะร้องเพลงสรรเสริญ</a:t>
            </a:r>
            <a:r>
              <a:rPr sz="4600" b="1" dirty="0">
                <a:solidFill>
                  <a:schemeClr val="bg1"/>
                </a:solidFill>
              </a:rPr>
              <a:t/>
            </a:r>
            <a:br>
              <a:rPr sz="4600" b="1" dirty="0">
                <a:solidFill>
                  <a:schemeClr val="bg1"/>
                </a:solidFill>
              </a:rPr>
            </a:br>
            <a:r>
              <a:rPr sz="4600" b="1" dirty="0" err="1">
                <a:solidFill>
                  <a:schemeClr val="bg1"/>
                </a:solidFill>
              </a:rPr>
              <a:t>ท่ามกลางปวงประชา</a:t>
            </a:r>
            <a:endParaRPr sz="4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sz="4400" b="1" dirty="0">
                <a:solidFill>
                  <a:schemeClr val="bg1"/>
                </a:solidFill>
              </a:rPr>
              <a:t>I will give thanks to Thee O Lord, among the people</a:t>
            </a:r>
            <a:r>
              <a:rPr sz="4400" b="1" dirty="0" smtClean="0">
                <a:solidFill>
                  <a:schemeClr val="bg1"/>
                </a:solidFill>
              </a:rPr>
              <a:t>.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chemeClr val="bg1"/>
                </a:solidFill>
              </a:rPr>
              <a:t> </a:t>
            </a:r>
            <a:r>
              <a:rPr sz="4400" b="1" dirty="0">
                <a:solidFill>
                  <a:schemeClr val="bg1"/>
                </a:solidFill>
              </a:rPr>
              <a:t>I will sing praises to Thee. Among the nations.</a:t>
            </a:r>
          </a:p>
        </p:txBody>
      </p:sp>
    </p:spTree>
    <p:extLst>
      <p:ext uri="{BB962C8B-B14F-4D97-AF65-F5344CB8AC3E}">
        <p14:creationId xmlns:p14="http://schemas.microsoft.com/office/powerpoint/2010/main" val="355227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6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3009" y="228600"/>
            <a:ext cx="6437980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4600" b="1" dirty="0" err="1">
                <a:solidFill>
                  <a:schemeClr val="bg1"/>
                </a:solidFill>
              </a:rPr>
              <a:t>เพราะความรักพระองค์มั่นคง</a:t>
            </a:r>
            <a:r>
              <a:rPr sz="4600" b="1" dirty="0">
                <a:solidFill>
                  <a:schemeClr val="bg1"/>
                </a:solidFill>
              </a:rPr>
              <a:t/>
            </a:r>
            <a:br>
              <a:rPr sz="4600" b="1" dirty="0">
                <a:solidFill>
                  <a:schemeClr val="bg1"/>
                </a:solidFill>
              </a:rPr>
            </a:br>
            <a:r>
              <a:rPr sz="4600" b="1" dirty="0" err="1">
                <a:solidFill>
                  <a:schemeClr val="bg1"/>
                </a:solidFill>
              </a:rPr>
              <a:t>ดำรงพร้อมทุกเวลา</a:t>
            </a:r>
            <a:r>
              <a:rPr sz="4600" b="1" dirty="0">
                <a:solidFill>
                  <a:schemeClr val="bg1"/>
                </a:solidFill>
              </a:rPr>
              <a:t> </a:t>
            </a:r>
            <a:r>
              <a:rPr sz="4600" b="1" dirty="0" err="1">
                <a:solidFill>
                  <a:schemeClr val="bg1"/>
                </a:solidFill>
              </a:rPr>
              <a:t>เพราะพระองค์ดำรง</a:t>
            </a:r>
            <a:r>
              <a:rPr sz="4600" b="1" dirty="0">
                <a:solidFill>
                  <a:schemeClr val="bg1"/>
                </a:solidFill>
              </a:rPr>
              <a:t/>
            </a:r>
            <a:br>
              <a:rPr sz="4600" b="1" dirty="0">
                <a:solidFill>
                  <a:schemeClr val="bg1"/>
                </a:solidFill>
              </a:rPr>
            </a:br>
            <a:r>
              <a:rPr sz="4600" b="1" dirty="0" err="1">
                <a:solidFill>
                  <a:schemeClr val="bg1"/>
                </a:solidFill>
              </a:rPr>
              <a:t>ความสัตย์ซื่อตรง</a:t>
            </a:r>
            <a:r>
              <a:rPr sz="4600" b="1" dirty="0">
                <a:solidFill>
                  <a:schemeClr val="bg1"/>
                </a:solidFill>
              </a:rPr>
              <a:t> </a:t>
            </a:r>
            <a:r>
              <a:rPr sz="4600" b="1" dirty="0" err="1">
                <a:solidFill>
                  <a:schemeClr val="bg1"/>
                </a:solidFill>
              </a:rPr>
              <a:t>สุดล้ำพรรณา</a:t>
            </a:r>
            <a:endParaRPr sz="4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799" y="3130061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b="1" dirty="0">
                <a:solidFill>
                  <a:schemeClr val="bg1"/>
                </a:solidFill>
              </a:rPr>
              <a:t>For Thy steadfast love is great. 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chemeClr val="bg1"/>
                </a:solidFill>
              </a:rPr>
              <a:t>Is </a:t>
            </a:r>
            <a:r>
              <a:rPr sz="4400" b="1" dirty="0">
                <a:solidFill>
                  <a:schemeClr val="bg1"/>
                </a:solidFill>
              </a:rPr>
              <a:t>great to the heavens. 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chemeClr val="bg1"/>
                </a:solidFill>
              </a:rPr>
              <a:t>And </a:t>
            </a:r>
            <a:r>
              <a:rPr sz="4400" b="1" dirty="0">
                <a:solidFill>
                  <a:schemeClr val="bg1"/>
                </a:solidFill>
              </a:rPr>
              <a:t>Thy faithfulness. 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chemeClr val="bg1"/>
                </a:solidFill>
              </a:rPr>
              <a:t>Thy </a:t>
            </a:r>
            <a:r>
              <a:rPr sz="4400" b="1" dirty="0">
                <a:solidFill>
                  <a:schemeClr val="bg1"/>
                </a:solidFill>
              </a:rPr>
              <a:t>faithfulness to the clouds.</a:t>
            </a:r>
          </a:p>
        </p:txBody>
      </p:sp>
    </p:spTree>
    <p:extLst>
      <p:ext uri="{BB962C8B-B14F-4D97-AF65-F5344CB8AC3E}">
        <p14:creationId xmlns:p14="http://schemas.microsoft.com/office/powerpoint/2010/main" val="265966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6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9119" y="228600"/>
            <a:ext cx="4185761" cy="25776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600">
                <a:solidFill>
                  <a:srgbClr val="000000"/>
                </a:solidFill>
              </a:defRPr>
            </a:pPr>
            <a:r>
              <a:rPr sz="4600" b="1" dirty="0" err="1">
                <a:solidFill>
                  <a:schemeClr val="bg1"/>
                </a:solidFill>
              </a:rPr>
              <a:t>เราจึงสรรเสริญ</a:t>
            </a:r>
            <a:r>
              <a:rPr sz="4600" b="1" dirty="0">
                <a:solidFill>
                  <a:schemeClr val="bg1"/>
                </a:solidFill>
              </a:rPr>
              <a:t> </a:t>
            </a:r>
            <a:endParaRPr lang="en-US" sz="4600" b="1" dirty="0" smtClean="0">
              <a:solidFill>
                <a:schemeClr val="bg1"/>
              </a:solidFill>
            </a:endParaRPr>
          </a:p>
          <a:p>
            <a:pPr algn="ctr">
              <a:lnSpc>
                <a:spcPts val="4800"/>
              </a:lnSpc>
              <a:defRPr sz="4600">
                <a:solidFill>
                  <a:srgbClr val="000000"/>
                </a:solidFill>
              </a:defRPr>
            </a:pPr>
            <a:r>
              <a:rPr sz="4600" b="1" dirty="0" err="1" smtClean="0">
                <a:solidFill>
                  <a:schemeClr val="bg1"/>
                </a:solidFill>
              </a:rPr>
              <a:t>เทิดทูน</a:t>
            </a:r>
            <a:r>
              <a:rPr sz="4600" b="1" dirty="0" err="1">
                <a:solidFill>
                  <a:schemeClr val="bg1"/>
                </a:solidFill>
              </a:rPr>
              <a:t>พระองค์สุดดวงใจ</a:t>
            </a:r>
            <a:r>
              <a:rPr sz="4600" b="1" dirty="0">
                <a:solidFill>
                  <a:schemeClr val="bg1"/>
                </a:solidFill>
              </a:rPr>
              <a:t/>
            </a:r>
            <a:br>
              <a:rPr sz="4600" b="1" dirty="0">
                <a:solidFill>
                  <a:schemeClr val="bg1"/>
                </a:solidFill>
              </a:rPr>
            </a:br>
            <a:r>
              <a:rPr sz="4600" b="1" dirty="0" err="1">
                <a:solidFill>
                  <a:schemeClr val="bg1"/>
                </a:solidFill>
              </a:rPr>
              <a:t>ขอให้พระเกียรติ</a:t>
            </a:r>
            <a:r>
              <a:rPr sz="4600" b="1" dirty="0">
                <a:solidFill>
                  <a:schemeClr val="bg1"/>
                </a:solidFill>
              </a:rPr>
              <a:t> </a:t>
            </a:r>
            <a:endParaRPr lang="en-US" sz="4600" b="1" dirty="0" smtClean="0">
              <a:solidFill>
                <a:schemeClr val="bg1"/>
              </a:solidFill>
            </a:endParaRPr>
          </a:p>
          <a:p>
            <a:pPr algn="ctr">
              <a:lnSpc>
                <a:spcPts val="4800"/>
              </a:lnSpc>
              <a:defRPr sz="4600">
                <a:solidFill>
                  <a:srgbClr val="000000"/>
                </a:solidFill>
              </a:defRPr>
            </a:pPr>
            <a:r>
              <a:rPr sz="4600" b="1" dirty="0" err="1" smtClean="0">
                <a:solidFill>
                  <a:schemeClr val="bg1"/>
                </a:solidFill>
              </a:rPr>
              <a:t>จง</a:t>
            </a:r>
            <a:r>
              <a:rPr sz="4600" b="1" dirty="0" err="1">
                <a:solidFill>
                  <a:schemeClr val="bg1"/>
                </a:solidFill>
              </a:rPr>
              <a:t>มีแด่องค์จอมราชา</a:t>
            </a:r>
            <a:endParaRPr sz="4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06678" y="3024554"/>
            <a:ext cx="4930645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b="1" dirty="0">
                <a:solidFill>
                  <a:schemeClr val="bg1"/>
                </a:solidFill>
              </a:rPr>
              <a:t>Be exalted, O God</a:t>
            </a:r>
            <a:br>
              <a:rPr sz="4400" b="1" dirty="0">
                <a:solidFill>
                  <a:schemeClr val="bg1"/>
                </a:solidFill>
              </a:rPr>
            </a:br>
            <a:r>
              <a:rPr sz="4400" b="1" dirty="0">
                <a:solidFill>
                  <a:schemeClr val="bg1"/>
                </a:solidFill>
              </a:rPr>
              <a:t> Above the heavens</a:t>
            </a:r>
            <a:br>
              <a:rPr sz="4400" b="1" dirty="0">
                <a:solidFill>
                  <a:schemeClr val="bg1"/>
                </a:solidFill>
              </a:rPr>
            </a:br>
            <a:r>
              <a:rPr sz="4400" b="1" dirty="0">
                <a:solidFill>
                  <a:schemeClr val="bg1"/>
                </a:solidFill>
              </a:rPr>
              <a:t> Let Thy glory 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chemeClr val="bg1"/>
                </a:solidFill>
              </a:rPr>
              <a:t>be </a:t>
            </a:r>
            <a:r>
              <a:rPr sz="4400" b="1" dirty="0">
                <a:solidFill>
                  <a:schemeClr val="bg1"/>
                </a:solidFill>
              </a:rPr>
              <a:t>over all the earth</a:t>
            </a:r>
            <a:br>
              <a:rPr sz="4400" b="1" dirty="0">
                <a:solidFill>
                  <a:schemeClr val="bg1"/>
                </a:solidFill>
              </a:rPr>
            </a:br>
            <a:endParaRPr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1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6000" b="-5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0537" y="228600"/>
            <a:ext cx="6942926" cy="19620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600">
                <a:solidFill>
                  <a:srgbClr val="000000"/>
                </a:solidFill>
              </a:defRPr>
            </a:pPr>
            <a:r>
              <a:rPr sz="4600" b="1" dirty="0" err="1">
                <a:solidFill>
                  <a:schemeClr val="bg1"/>
                </a:solidFill>
              </a:rPr>
              <a:t>เราจึงสรรเสริญเทอดทูน</a:t>
            </a:r>
            <a:r>
              <a:rPr sz="4600" b="1" dirty="0">
                <a:solidFill>
                  <a:schemeClr val="bg1"/>
                </a:solidFill>
              </a:rPr>
              <a:t> </a:t>
            </a:r>
            <a:r>
              <a:rPr sz="4600" b="1" dirty="0" err="1">
                <a:solidFill>
                  <a:schemeClr val="bg1"/>
                </a:solidFill>
              </a:rPr>
              <a:t>พระองค์สุดดวงใจ</a:t>
            </a:r>
            <a:r>
              <a:rPr sz="4600" b="1" dirty="0">
                <a:solidFill>
                  <a:schemeClr val="bg1"/>
                </a:solidFill>
              </a:rPr>
              <a:t/>
            </a:r>
            <a:br>
              <a:rPr sz="4600" b="1" dirty="0">
                <a:solidFill>
                  <a:schemeClr val="bg1"/>
                </a:solidFill>
              </a:rPr>
            </a:br>
            <a:r>
              <a:rPr sz="4600" b="1" dirty="0" err="1">
                <a:solidFill>
                  <a:schemeClr val="bg1"/>
                </a:solidFill>
              </a:rPr>
              <a:t>ขอให้พระเกียรติ</a:t>
            </a:r>
            <a:r>
              <a:rPr sz="4600" b="1" dirty="0">
                <a:solidFill>
                  <a:schemeClr val="bg1"/>
                </a:solidFill>
              </a:rPr>
              <a:t> </a:t>
            </a:r>
            <a:r>
              <a:rPr sz="4600" b="1" dirty="0" err="1">
                <a:solidFill>
                  <a:schemeClr val="bg1"/>
                </a:solidFill>
              </a:rPr>
              <a:t>ขอให้พระเกียรติ</a:t>
            </a:r>
            <a:r>
              <a:rPr sz="4600" b="1" dirty="0">
                <a:solidFill>
                  <a:schemeClr val="bg1"/>
                </a:solidFill>
              </a:rPr>
              <a:t/>
            </a:r>
            <a:br>
              <a:rPr sz="4600" b="1" dirty="0">
                <a:solidFill>
                  <a:schemeClr val="bg1"/>
                </a:solidFill>
              </a:rPr>
            </a:br>
            <a:r>
              <a:rPr sz="4600" b="1" dirty="0" err="1">
                <a:solidFill>
                  <a:schemeClr val="bg1"/>
                </a:solidFill>
              </a:rPr>
              <a:t>ขอให้พระเกียรติ</a:t>
            </a:r>
            <a:r>
              <a:rPr sz="4600" b="1" dirty="0">
                <a:solidFill>
                  <a:schemeClr val="bg1"/>
                </a:solidFill>
              </a:rPr>
              <a:t> </a:t>
            </a:r>
            <a:r>
              <a:rPr sz="4600" b="1" dirty="0" err="1">
                <a:solidFill>
                  <a:schemeClr val="bg1"/>
                </a:solidFill>
              </a:rPr>
              <a:t>จงมีแด่องค์จอมราชา</a:t>
            </a:r>
            <a:endParaRPr sz="4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3797" y="3200400"/>
            <a:ext cx="8176405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sz="4400" b="1" dirty="0">
                <a:solidFill>
                  <a:schemeClr val="bg1"/>
                </a:solidFill>
              </a:rPr>
              <a:t>Be exalted, O God. 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ctr">
              <a:lnSpc>
                <a:spcPts val="4800"/>
              </a:lnSpc>
              <a:defRPr sz="44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chemeClr val="bg1"/>
                </a:solidFill>
              </a:rPr>
              <a:t>Above </a:t>
            </a:r>
            <a:r>
              <a:rPr sz="4400" b="1" dirty="0">
                <a:solidFill>
                  <a:schemeClr val="bg1"/>
                </a:solidFill>
              </a:rPr>
              <a:t>the heavens</a:t>
            </a:r>
            <a:br>
              <a:rPr sz="4400" b="1" dirty="0">
                <a:solidFill>
                  <a:schemeClr val="bg1"/>
                </a:solidFill>
              </a:rPr>
            </a:br>
            <a:r>
              <a:rPr sz="4400" b="1" dirty="0">
                <a:solidFill>
                  <a:schemeClr val="bg1"/>
                </a:solidFill>
              </a:rPr>
              <a:t> Let Thy glory. Let Thy glory</a:t>
            </a:r>
            <a:br>
              <a:rPr sz="4400" b="1" dirty="0">
                <a:solidFill>
                  <a:schemeClr val="bg1"/>
                </a:solidFill>
              </a:rPr>
            </a:br>
            <a:r>
              <a:rPr sz="4400" b="1" dirty="0">
                <a:solidFill>
                  <a:schemeClr val="bg1"/>
                </a:solidFill>
              </a:rPr>
              <a:t> Let Thy glory be over all the earth</a:t>
            </a:r>
            <a:br>
              <a:rPr sz="4400" b="1" dirty="0">
                <a:solidFill>
                  <a:schemeClr val="bg1"/>
                </a:solidFill>
              </a:rPr>
            </a:br>
            <a:endParaRPr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5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102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เราจะโมทนาพระคุณ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2019-06-28T18:07:34Z</dcterms:modified>
  <cp:category/>
</cp:coreProperties>
</file>