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บัญญัติรัก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t>ยามเราอยู่ร่วมกัน</a:t>
            </a:r>
            <a:br/>
            <a:r>
              <a:t>เราจะช่วยเหลือกัน</a:t>
            </a:r>
            <a:br/>
            <a:r>
              <a:t>ทุกข์สุขปัญหาใด</a:t>
            </a:r>
            <a:br/>
            <a:r>
              <a:t>จับมือกันก้าวไป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t>บัญญัติรักยิ่งใหญ่</a:t>
            </a:r>
            <a:br/>
            <a:r>
              <a:t>ให้เรารักพระองค์</a:t>
            </a:r>
            <a:br/>
            <a:r>
              <a:t>ด้วยสุดใจ สุดจิต</a:t>
            </a:r>
            <a:br/>
            <a:r>
              <a:t>สุดกำลังความคิด</a:t>
            </a:r>
            <a:br/>
            <a:r>
              <a:t>บัญญัติรักพระเจ้า</a:t>
            </a:r>
            <a:br/>
            <a:r>
              <a:t>ให้เรารักเพื่อนบ้านเหมือนรักตนเอง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t>ถ้าเรารักกัน</a:t>
            </a:r>
            <a:br/>
            <a:r>
              <a:t>นั่นแหละคนทั้งปวง</a:t>
            </a:r>
            <a:br/>
            <a:r>
              <a:t>จะรู้ว่าเรา</a:t>
            </a:r>
            <a:br/>
            <a:r>
              <a:t>เป็นสาวกพระองค์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t>บัญญัติรักยิ่งใหญ่</a:t>
            </a:r>
            <a:br/>
            <a:r>
              <a:t>ให้เรารักพระองค์</a:t>
            </a:r>
            <a:br/>
            <a:r>
              <a:t>ด้วยสุดใจ สุดจิต</a:t>
            </a:r>
            <a:br/>
            <a:r>
              <a:t>สุดกำลังความคิด</a:t>
            </a:r>
            <a:br/>
            <a:r>
              <a:t>บัญญัติรักพระเจ้า</a:t>
            </a:r>
            <a:br/>
            <a:r>
              <a:t>ให้เรารักเพื่อนบ้านเหมือนรักตนเอง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