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คริสตมาสเป็นเวลา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คริสตมาสเป็นเวลาคริสตมาสเป็นเวลา</a:t>
            </a:r>
            <a:br/>
            <a:r>
              <a:t>คริสตมาสเป็นเวลาแห่งความรัก(2)</a:t>
            </a:r>
            <a:br/>
            <a:r>
              <a:t>บ่อยครั้งที่เรามัวกลุ้มใจทิ้งให้ชีวิตหม่นหมอง</a:t>
            </a:r>
            <a:br/>
            <a:r>
              <a:t>เฝ้ามองมีใครบ้างไหมที่จะเข้าใจ</a:t>
            </a:r>
            <a:br/>
            <a:r>
              <a:t>ข่าวดีวันนี้พระเจ้าให้สายใยใจรักผูกพัน</a:t>
            </a:r>
            <a:br/>
            <a:r>
              <a:t>พระเยซูบังเกิดในรางหญ้า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ฉันเกิดมาเพื่อสรรเสริญ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5700"/>
              </a:lnSpc>
              <a:defRPr sz="4000">
                <a:solidFill>
                  <a:srgbClr val="000000"/>
                </a:solidFill>
              </a:defRPr>
            </a:pPr>
            <a:r>
              <a:t>ฉันเกิดมาเพื่อสรรเสริญ</a:t>
            </a:r>
            <a:br/>
            <a:r>
              <a:t>ฉันเกิดมาเพื่อยกพระนามพระองค์</a:t>
            </a:r>
            <a:br/>
            <a:r>
              <a:t>ตลอดชีวีของฉันจะโมทนาขอบพระคุณ</a:t>
            </a:r>
            <a:br/>
            <a:r>
              <a:t>เพราะฉันเกิดมาเพื่อรักพระองค์</a:t>
            </a:r>
            <a:br/>
            <a:r>
              <a:t>(จะ)ขอนมัสการที่เบื้องพระบาท</a:t>
            </a:r>
            <a:br/>
            <a:r>
              <a:t>และจะทำตามพระทัย ฉันอยู่เพื่อพระองค์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6100"/>
              </a:lnSpc>
              <a:defRPr sz="4000">
                <a:solidFill>
                  <a:srgbClr val="000000"/>
                </a:solidFill>
              </a:defRPr>
            </a:pPr>
            <a:r>
              <a:t>ฉันจะสรรเสริญเสมอ ฉันจะยอพระเกียรติพระองค์เรื่อยไป</a:t>
            </a:r>
            <a:br/>
            <a:r>
              <a:t>ตลอดชีวิตของฉันจะโมทนาขอบพระคุณ</a:t>
            </a:r>
            <a:br/>
            <a:r>
              <a:t>เพราะฉันจะรักพระองค์เสมอ</a:t>
            </a:r>
            <a:br/>
            <a:r>
              <a:t>(จะ)ขอนมัสการที่เบื้องพระบาท</a:t>
            </a:r>
            <a:br/>
            <a:r>
              <a:t>และจะยำเกรงพระองค์ ฉันอยู่เพื่อพระองค์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