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3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68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3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89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83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45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00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94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54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57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11/23/2019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1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772400" cy="4267200"/>
          </a:xfrm>
        </p:spPr>
        <p:txBody>
          <a:bodyPr>
            <a:noAutofit/>
          </a:bodyPr>
          <a:lstStyle/>
          <a:p>
            <a:r>
              <a:rPr sz="6600" b="1" dirty="0" err="1"/>
              <a:t>ทุกวัน</a:t>
            </a:r>
            <a:r>
              <a:rPr sz="6600" b="1" dirty="0" err="1" smtClean="0"/>
              <a:t>เวลา</a:t>
            </a:r>
            <a:r>
              <a:rPr lang="en-US" sz="6600" b="1" dirty="0" smtClean="0"/>
              <a:t/>
            </a:r>
            <a:br>
              <a:rPr lang="en-US" sz="6600" b="1" dirty="0" smtClean="0"/>
            </a:br>
            <a:r>
              <a:rPr lang="en-US" sz="6600" b="1" dirty="0"/>
              <a:t/>
            </a:r>
            <a:br>
              <a:rPr lang="en-US" sz="6600" b="1" dirty="0"/>
            </a:br>
            <a:r>
              <a:rPr sz="6600" b="1" dirty="0" smtClean="0"/>
              <a:t> </a:t>
            </a:r>
            <a:r>
              <a:rPr lang="en-US" sz="6600" b="1" dirty="0" smtClean="0"/>
              <a:t/>
            </a:r>
            <a:br>
              <a:rPr lang="en-US" sz="6600" b="1" dirty="0" smtClean="0"/>
            </a:br>
            <a:r>
              <a:rPr sz="6600" b="1" dirty="0" smtClean="0"/>
              <a:t>(</a:t>
            </a:r>
            <a:r>
              <a:rPr sz="6600" b="1" dirty="0" err="1"/>
              <a:t>ข้าอยากใกล้ชิดพระองค์</a:t>
            </a:r>
            <a:r>
              <a:rPr sz="6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247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4000" r="-14000" b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2373" y="914400"/>
            <a:ext cx="6732933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457200">
              <a:defRPr sz="4300">
                <a:solidFill>
                  <a:srgbClr val="000000"/>
                </a:solidFill>
              </a:defRPr>
            </a:pPr>
            <a:r>
              <a:rPr sz="7200" b="1" dirty="0" err="1" smtClean="0">
                <a:solidFill>
                  <a:srgbClr val="000000"/>
                </a:solidFill>
              </a:rPr>
              <a:t>ทุก</a:t>
            </a:r>
            <a:r>
              <a:rPr sz="7200" b="1" dirty="0" err="1">
                <a:solidFill>
                  <a:srgbClr val="000000"/>
                </a:solidFill>
              </a:rPr>
              <a:t>วันเวลา</a:t>
            </a:r>
            <a:r>
              <a:rPr sz="7200" b="1" dirty="0">
                <a:solidFill>
                  <a:srgbClr val="000000"/>
                </a:solidFill>
              </a:rPr>
              <a:t> </a:t>
            </a:r>
            <a:endParaRPr lang="en-US" sz="7200" b="1" dirty="0" smtClean="0">
              <a:solidFill>
                <a:srgbClr val="000000"/>
              </a:solidFill>
            </a:endParaRPr>
          </a:p>
          <a:p>
            <a:pPr algn="ctr" defTabSz="457200">
              <a:defRPr sz="4300">
                <a:solidFill>
                  <a:srgbClr val="000000"/>
                </a:solidFill>
              </a:defRPr>
            </a:pPr>
            <a:r>
              <a:rPr sz="7200" b="1" dirty="0" err="1" smtClean="0">
                <a:solidFill>
                  <a:srgbClr val="000000"/>
                </a:solidFill>
              </a:rPr>
              <a:t>ข้า</a:t>
            </a:r>
            <a:r>
              <a:rPr sz="7200" b="1" dirty="0" err="1">
                <a:solidFill>
                  <a:srgbClr val="000000"/>
                </a:solidFill>
              </a:rPr>
              <a:t>อยากอยู่ใกล้ชิดพระองค์</a:t>
            </a:r>
            <a:r>
              <a:rPr sz="7200" b="1" dirty="0">
                <a:solidFill>
                  <a:srgbClr val="000000"/>
                </a:solidFill>
              </a:rPr>
              <a:t/>
            </a:r>
            <a:br>
              <a:rPr sz="7200" b="1" dirty="0">
                <a:solidFill>
                  <a:srgbClr val="000000"/>
                </a:solidFill>
              </a:rPr>
            </a:br>
            <a:r>
              <a:rPr sz="7200" b="1" dirty="0" err="1">
                <a:solidFill>
                  <a:srgbClr val="000000"/>
                </a:solidFill>
              </a:rPr>
              <a:t>ทุกวันเวลา</a:t>
            </a:r>
            <a:r>
              <a:rPr sz="7200" b="1" dirty="0">
                <a:solidFill>
                  <a:srgbClr val="000000"/>
                </a:solidFill>
              </a:rPr>
              <a:t> </a:t>
            </a:r>
            <a:endParaRPr lang="en-US" sz="7200" b="1" dirty="0" smtClean="0">
              <a:solidFill>
                <a:srgbClr val="000000"/>
              </a:solidFill>
            </a:endParaRPr>
          </a:p>
          <a:p>
            <a:pPr algn="ctr" defTabSz="457200">
              <a:defRPr sz="4300">
                <a:solidFill>
                  <a:srgbClr val="000000"/>
                </a:solidFill>
              </a:defRPr>
            </a:pPr>
            <a:r>
              <a:rPr sz="7200" b="1" dirty="0" err="1" smtClean="0">
                <a:solidFill>
                  <a:srgbClr val="000000"/>
                </a:solidFill>
              </a:rPr>
              <a:t>อยู่</a:t>
            </a:r>
            <a:r>
              <a:rPr sz="7200" b="1" dirty="0" err="1">
                <a:solidFill>
                  <a:srgbClr val="000000"/>
                </a:solidFill>
              </a:rPr>
              <a:t>ในความรักของ</a:t>
            </a:r>
            <a:r>
              <a:rPr sz="7200" b="1" dirty="0" err="1" smtClean="0">
                <a:solidFill>
                  <a:srgbClr val="000000"/>
                </a:solidFill>
              </a:rPr>
              <a:t>พระองค์</a:t>
            </a:r>
            <a:endParaRPr sz="7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7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4000" r="-14000" b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838200"/>
            <a:ext cx="7390165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457200"/>
            <a:r>
              <a:rPr sz="7200" b="1" dirty="0" err="1" smtClean="0">
                <a:solidFill>
                  <a:srgbClr val="000000"/>
                </a:solidFill>
              </a:rPr>
              <a:t>ทุก</a:t>
            </a:r>
            <a:r>
              <a:rPr sz="7200" b="1" dirty="0" err="1">
                <a:solidFill>
                  <a:srgbClr val="000000"/>
                </a:solidFill>
              </a:rPr>
              <a:t>วันเวลา</a:t>
            </a:r>
            <a:r>
              <a:rPr sz="7200" b="1" dirty="0">
                <a:solidFill>
                  <a:srgbClr val="000000"/>
                </a:solidFill>
              </a:rPr>
              <a:t> </a:t>
            </a:r>
            <a:r>
              <a:rPr sz="7200" b="1" dirty="0" err="1">
                <a:solidFill>
                  <a:srgbClr val="000000"/>
                </a:solidFill>
              </a:rPr>
              <a:t>ข้าอยากสรรเสริญ</a:t>
            </a:r>
            <a:r>
              <a:rPr sz="7200" b="1" dirty="0">
                <a:solidFill>
                  <a:srgbClr val="000000"/>
                </a:solidFill>
              </a:rPr>
              <a:t/>
            </a:r>
            <a:br>
              <a:rPr sz="7200" b="1" dirty="0">
                <a:solidFill>
                  <a:srgbClr val="000000"/>
                </a:solidFill>
              </a:rPr>
            </a:br>
            <a:r>
              <a:rPr sz="7200" b="1" dirty="0" err="1">
                <a:solidFill>
                  <a:srgbClr val="000000"/>
                </a:solidFill>
              </a:rPr>
              <a:t>ทุกวันเวลา</a:t>
            </a:r>
            <a:r>
              <a:rPr sz="7200" b="1" dirty="0">
                <a:solidFill>
                  <a:srgbClr val="000000"/>
                </a:solidFill>
              </a:rPr>
              <a:t> </a:t>
            </a:r>
            <a:r>
              <a:rPr sz="7200" b="1" dirty="0" err="1">
                <a:solidFill>
                  <a:srgbClr val="000000"/>
                </a:solidFill>
              </a:rPr>
              <a:t>ข้าขอบพระคุณ</a:t>
            </a:r>
            <a:r>
              <a:rPr sz="7200" b="1" dirty="0">
                <a:solidFill>
                  <a:srgbClr val="000000"/>
                </a:solidFill>
              </a:rPr>
              <a:t/>
            </a:r>
            <a:br>
              <a:rPr sz="7200" b="1" dirty="0">
                <a:solidFill>
                  <a:srgbClr val="000000"/>
                </a:solidFill>
              </a:rPr>
            </a:br>
            <a:r>
              <a:rPr sz="7200" b="1" dirty="0" err="1">
                <a:solidFill>
                  <a:srgbClr val="000000"/>
                </a:solidFill>
              </a:rPr>
              <a:t>แด่พระเจ้าสูงสุด</a:t>
            </a:r>
            <a:r>
              <a:rPr sz="7200" b="1" dirty="0">
                <a:solidFill>
                  <a:srgbClr val="000000"/>
                </a:solidFill>
              </a:rPr>
              <a:t> </a:t>
            </a:r>
            <a:endParaRPr lang="en-US" sz="7200" b="1" dirty="0" smtClean="0">
              <a:solidFill>
                <a:srgbClr val="000000"/>
              </a:solidFill>
            </a:endParaRPr>
          </a:p>
          <a:p>
            <a:pPr algn="ctr" defTabSz="457200"/>
            <a:r>
              <a:rPr sz="7200" b="1" dirty="0" err="1" smtClean="0">
                <a:solidFill>
                  <a:srgbClr val="000000"/>
                </a:solidFill>
              </a:rPr>
              <a:t>ผู้</a:t>
            </a:r>
            <a:r>
              <a:rPr sz="7200" b="1" dirty="0" err="1">
                <a:solidFill>
                  <a:srgbClr val="000000"/>
                </a:solidFill>
              </a:rPr>
              <a:t>สมควรสรรเสริญ</a:t>
            </a:r>
            <a:endParaRPr sz="7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9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4000" r="-14000" b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584" y="457200"/>
            <a:ext cx="7503977" cy="56323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457200">
              <a:defRPr sz="4300">
                <a:solidFill>
                  <a:srgbClr val="000000"/>
                </a:solidFill>
              </a:defRPr>
            </a:pPr>
            <a:r>
              <a:rPr sz="7200" b="1" dirty="0" err="1">
                <a:solidFill>
                  <a:srgbClr val="000000"/>
                </a:solidFill>
              </a:rPr>
              <a:t>ขอ</a:t>
            </a:r>
            <a:r>
              <a:rPr sz="7200" b="1" dirty="0" err="1">
                <a:solidFill>
                  <a:srgbClr val="000000"/>
                </a:solidFill>
              </a:rPr>
              <a:t>สรรเสริญพระ</a:t>
            </a:r>
            <a:r>
              <a:rPr sz="7200" b="1" dirty="0" err="1" smtClean="0">
                <a:solidFill>
                  <a:srgbClr val="000000"/>
                </a:solidFill>
              </a:rPr>
              <a:t>เจ้าสุด</a:t>
            </a:r>
            <a:r>
              <a:rPr sz="7200" b="1" dirty="0" err="1">
                <a:solidFill>
                  <a:srgbClr val="000000"/>
                </a:solidFill>
              </a:rPr>
              <a:t>หัวใจ</a:t>
            </a:r>
            <a:r>
              <a:rPr sz="7200" b="1" dirty="0">
                <a:solidFill>
                  <a:srgbClr val="000000"/>
                </a:solidFill>
              </a:rPr>
              <a:t/>
            </a:r>
            <a:br>
              <a:rPr sz="7200" b="1" dirty="0">
                <a:solidFill>
                  <a:srgbClr val="000000"/>
                </a:solidFill>
              </a:rPr>
            </a:br>
            <a:r>
              <a:rPr sz="7200" b="1" dirty="0" err="1">
                <a:solidFill>
                  <a:srgbClr val="000000"/>
                </a:solidFill>
              </a:rPr>
              <a:t>ขอสรรเสริญพระเจ้าผู้ยิ่งใหญ่</a:t>
            </a:r>
            <a:r>
              <a:rPr sz="7200" b="1" dirty="0">
                <a:solidFill>
                  <a:srgbClr val="000000"/>
                </a:solidFill>
              </a:rPr>
              <a:t/>
            </a:r>
            <a:br>
              <a:rPr sz="7200" b="1" dirty="0">
                <a:solidFill>
                  <a:srgbClr val="000000"/>
                </a:solidFill>
              </a:rPr>
            </a:br>
            <a:r>
              <a:rPr sz="7200" b="1" dirty="0" err="1">
                <a:solidFill>
                  <a:srgbClr val="000000"/>
                </a:solidFill>
              </a:rPr>
              <a:t>ทรงเคลื่อนไหวในเรา</a:t>
            </a:r>
            <a:r>
              <a:rPr sz="7200" b="1" dirty="0">
                <a:solidFill>
                  <a:srgbClr val="000000"/>
                </a:solidFill>
              </a:rPr>
              <a:t> </a:t>
            </a:r>
            <a:endParaRPr lang="en-US" sz="7200" b="1" dirty="0" smtClean="0">
              <a:solidFill>
                <a:srgbClr val="000000"/>
              </a:solidFill>
            </a:endParaRPr>
          </a:p>
          <a:p>
            <a:pPr algn="ctr" defTabSz="457200">
              <a:defRPr sz="4300">
                <a:solidFill>
                  <a:srgbClr val="000000"/>
                </a:solidFill>
              </a:defRPr>
            </a:pPr>
            <a:r>
              <a:rPr sz="7200" b="1" dirty="0" err="1" smtClean="0">
                <a:solidFill>
                  <a:srgbClr val="000000"/>
                </a:solidFill>
              </a:rPr>
              <a:t>ด้วย</a:t>
            </a:r>
            <a:r>
              <a:rPr sz="7200" b="1" dirty="0" err="1">
                <a:solidFill>
                  <a:srgbClr val="000000"/>
                </a:solidFill>
              </a:rPr>
              <a:t>ฤทธิ์</a:t>
            </a:r>
            <a:r>
              <a:rPr sz="7200" b="1" dirty="0">
                <a:solidFill>
                  <a:srgbClr val="000000"/>
                </a:solidFill>
              </a:rPr>
              <a:t/>
            </a:r>
            <a:br>
              <a:rPr sz="7200" b="1" dirty="0">
                <a:solidFill>
                  <a:srgbClr val="000000"/>
                </a:solidFill>
              </a:rPr>
            </a:br>
            <a:r>
              <a:rPr sz="7200" b="1" dirty="0" err="1">
                <a:solidFill>
                  <a:srgbClr val="000000"/>
                </a:solidFill>
              </a:rPr>
              <a:t>องค์พระ</a:t>
            </a:r>
            <a:r>
              <a:rPr sz="7200" b="1" dirty="0" err="1" smtClean="0">
                <a:solidFill>
                  <a:srgbClr val="000000"/>
                </a:solidFill>
              </a:rPr>
              <a:t>วิญญาณ</a:t>
            </a:r>
            <a:endParaRPr sz="7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02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4000" r="-14000" b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5888" y="1066800"/>
            <a:ext cx="6713697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457200">
              <a:defRPr sz="4300">
                <a:solidFill>
                  <a:srgbClr val="000000"/>
                </a:solidFill>
              </a:defRPr>
            </a:pPr>
            <a:r>
              <a:rPr sz="7200" b="1" dirty="0" err="1" smtClean="0">
                <a:solidFill>
                  <a:srgbClr val="000000"/>
                </a:solidFill>
              </a:rPr>
              <a:t>เติม</a:t>
            </a:r>
            <a:r>
              <a:rPr sz="7200" b="1" dirty="0" err="1">
                <a:solidFill>
                  <a:srgbClr val="000000"/>
                </a:solidFill>
              </a:rPr>
              <a:t>ชัยชนะให้เต็มหัวใจ</a:t>
            </a:r>
            <a:r>
              <a:rPr sz="7200" b="1" dirty="0">
                <a:solidFill>
                  <a:srgbClr val="000000"/>
                </a:solidFill>
              </a:rPr>
              <a:t/>
            </a:r>
            <a:br>
              <a:rPr sz="7200" b="1" dirty="0">
                <a:solidFill>
                  <a:srgbClr val="000000"/>
                </a:solidFill>
              </a:rPr>
            </a:br>
            <a:r>
              <a:rPr sz="7200" b="1" dirty="0" err="1">
                <a:solidFill>
                  <a:srgbClr val="000000"/>
                </a:solidFill>
              </a:rPr>
              <a:t>ให้ความยินดีเต็มล้นภายใน</a:t>
            </a:r>
            <a:r>
              <a:rPr sz="7200" b="1" dirty="0">
                <a:solidFill>
                  <a:srgbClr val="000000"/>
                </a:solidFill>
              </a:rPr>
              <a:t/>
            </a:r>
            <a:br>
              <a:rPr sz="7200" b="1" dirty="0">
                <a:solidFill>
                  <a:srgbClr val="000000"/>
                </a:solidFill>
              </a:rPr>
            </a:br>
            <a:r>
              <a:rPr sz="7200" b="1" dirty="0" err="1">
                <a:solidFill>
                  <a:srgbClr val="000000"/>
                </a:solidFill>
              </a:rPr>
              <a:t>ถวายคำสรรเสริญ</a:t>
            </a:r>
            <a:r>
              <a:rPr sz="7200" b="1" dirty="0">
                <a:solidFill>
                  <a:srgbClr val="000000"/>
                </a:solidFill>
              </a:rPr>
              <a:t> </a:t>
            </a:r>
            <a:endParaRPr lang="en-US" sz="7200" b="1" dirty="0" smtClean="0">
              <a:solidFill>
                <a:srgbClr val="000000"/>
              </a:solidFill>
            </a:endParaRPr>
          </a:p>
          <a:p>
            <a:pPr algn="ctr" defTabSz="457200">
              <a:defRPr sz="4300">
                <a:solidFill>
                  <a:srgbClr val="000000"/>
                </a:solidFill>
              </a:defRPr>
            </a:pPr>
            <a:r>
              <a:rPr sz="7200" b="1" dirty="0" err="1" smtClean="0">
                <a:solidFill>
                  <a:srgbClr val="000000"/>
                </a:solidFill>
              </a:rPr>
              <a:t>แด่</a:t>
            </a:r>
            <a:r>
              <a:rPr sz="7200" b="1" dirty="0" err="1">
                <a:solidFill>
                  <a:srgbClr val="000000"/>
                </a:solidFill>
              </a:rPr>
              <a:t>พระเจ้าชั่วนิจนิรันดร์</a:t>
            </a:r>
            <a:endParaRPr sz="7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874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ทุกวันเวลา    (ข้าอยากใกล้ชิดพระองค์)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ทุกวันเวลา    (ข้าอยากใกล้ชิดพระองค์)</dc:title>
  <dc:creator>LERTSIRIKARN</dc:creator>
  <cp:lastModifiedBy>LERTSIRIKARN</cp:lastModifiedBy>
  <cp:revision>1</cp:revision>
  <dcterms:created xsi:type="dcterms:W3CDTF">2019-11-23T05:08:27Z</dcterms:created>
  <dcterms:modified xsi:type="dcterms:W3CDTF">2019-11-23T05:13:44Z</dcterms:modified>
</cp:coreProperties>
</file>