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5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>
                <a:solidFill>
                  <a:schemeClr val="tx2">
                    <a:lumMod val="75000"/>
                  </a:schemeClr>
                </a:solidFill>
              </a:rPr>
              <a:t>เชิญมาเยินยอพระนาม</a:t>
            </a:r>
            <a:endParaRPr sz="6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5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7980" y="457200"/>
            <a:ext cx="4548040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มาเชิญทุกคนมา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ปรบมือและร้องเพลง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เยินยอนามพระผู้ทรง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เป็นองค์จอมราชา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5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825" y="457200"/>
            <a:ext cx="4926349" cy="55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เพราะพระองค์ทรงมี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ชัยชนะและทรงยิ่งใหญ่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ทรงครอบครอง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และทรงอยู่เหนือโลกา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5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5659" y="457200"/>
            <a:ext cx="7452681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>**</a:t>
            </a: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ร้องฮาเลลู</a:t>
            </a:r>
            <a:r>
              <a:rPr b="1" dirty="0" err="1" smtClean="0">
                <a:solidFill>
                  <a:schemeClr val="tx2">
                    <a:lumMod val="75000"/>
                  </a:schemeClr>
                </a:solidFill>
              </a:rPr>
              <a:t>ยา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b="1" dirty="0" err="1" smtClean="0">
                <a:solidFill>
                  <a:schemeClr val="tx2">
                    <a:lumMod val="75000"/>
                  </a:schemeClr>
                </a:solidFill>
              </a:rPr>
              <a:t>สรรเสริญ</a:t>
            </a: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พระนาม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ถวายเพลงบทใหม่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แด่องค์จอม</a:t>
            </a:r>
            <a:r>
              <a:rPr b="1" dirty="0" err="1" smtClean="0">
                <a:solidFill>
                  <a:schemeClr val="tx2">
                    <a:lumMod val="75000"/>
                  </a:schemeClr>
                </a:solidFill>
              </a:rPr>
              <a:t>ราชา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tx2">
                    <a:lumMod val="75000"/>
                  </a:schemeClr>
                </a:solidFill>
              </a:rPr>
              <a:t>ร้อง</a:t>
            </a: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ฮาเลลูยา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5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349" y="422031"/>
            <a:ext cx="5649302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องค์พระเยซูทรง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เป็นชีวิตของเรา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ทรงเป็นองค์ที่เราเชื่อ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b="1" dirty="0" err="1">
                <a:solidFill>
                  <a:schemeClr val="tx2">
                    <a:lumMod val="75000"/>
                  </a:schemeClr>
                </a:solidFill>
              </a:rPr>
              <a:t>และวางใจนิรันดร์</a:t>
            </a:r>
            <a:r>
              <a:rPr b="1" dirty="0">
                <a:solidFill>
                  <a:schemeClr val="tx2">
                    <a:lumMod val="75000"/>
                  </a:schemeClr>
                </a:solidFill>
              </a:rPr>
              <a:t>(*,**)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5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825" y="457200"/>
            <a:ext cx="4926349" cy="55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0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เพราะพระองค์ทรงมี</a:t>
            </a:r>
            <a:r>
              <a:rPr sz="6000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ชัยชนะและทรงยิ่งใหญ่</a:t>
            </a:r>
            <a:r>
              <a:rPr sz="6000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ทรงครอบครอง</a:t>
            </a:r>
            <a:r>
              <a:rPr sz="6000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และทรงอยู่เหนือโลกา</a:t>
            </a:r>
            <a:endParaRPr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53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5660" y="504092"/>
            <a:ext cx="7452681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000" b="1" dirty="0">
                <a:solidFill>
                  <a:schemeClr val="tx2">
                    <a:lumMod val="75000"/>
                  </a:schemeClr>
                </a:solidFill>
              </a:rPr>
              <a:t>**</a:t>
            </a: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ร้องฮาเลลู</a:t>
            </a:r>
            <a:r>
              <a:rPr sz="6000" b="1" dirty="0" err="1" smtClean="0">
                <a:solidFill>
                  <a:schemeClr val="tx2">
                    <a:lumMod val="75000"/>
                  </a:schemeClr>
                </a:solidFill>
              </a:rPr>
              <a:t>ยา</a:t>
            </a: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6000" b="1" dirty="0" err="1" smtClean="0">
                <a:solidFill>
                  <a:schemeClr val="tx2">
                    <a:lumMod val="75000"/>
                  </a:schemeClr>
                </a:solidFill>
              </a:rPr>
              <a:t>สรรเสริญ</a:t>
            </a: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พระนาม</a:t>
            </a:r>
            <a:r>
              <a:rPr sz="6000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ถวายเพลงบทใหม่</a:t>
            </a:r>
            <a:r>
              <a:rPr sz="6000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แด่องค์จอม</a:t>
            </a:r>
            <a:r>
              <a:rPr sz="6000" b="1" dirty="0" err="1" smtClean="0">
                <a:solidFill>
                  <a:schemeClr val="tx2">
                    <a:lumMod val="75000"/>
                  </a:schemeClr>
                </a:solidFill>
              </a:rPr>
              <a:t>ราชา</a:t>
            </a: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6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000" b="1" dirty="0" err="1" smtClean="0">
                <a:solidFill>
                  <a:schemeClr val="tx2">
                    <a:lumMod val="75000"/>
                  </a:schemeClr>
                </a:solidFill>
              </a:rPr>
              <a:t>ร้อง</a:t>
            </a:r>
            <a:r>
              <a:rPr sz="6000" b="1" dirty="0" err="1">
                <a:solidFill>
                  <a:schemeClr val="tx2">
                    <a:lumMod val="75000"/>
                  </a:schemeClr>
                </a:solidFill>
              </a:rPr>
              <a:t>ฮาเลลูยา</a:t>
            </a:r>
            <a:endParaRPr sz="6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6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40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เชิญมาเยินยอพระนาม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เชิญมาเยินยอพระนาม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2019-11-10T02:17:23Z</dcterms:modified>
  <cp:category/>
</cp:coreProperties>
</file>