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เมื่อมองดูความบริสุทธิ์ของพระองค์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923" y="3886200"/>
            <a:ext cx="8159262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When I Look Into Your Holiness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27184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เมื่อมองดูความบริสุทธิ์ของพระองค์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เมื่อ</a:t>
            </a:r>
            <a:r>
              <a:rPr dirty="0" err="1"/>
              <a:t>เพ่งดูความรักมั่นคงของ</a:t>
            </a:r>
            <a:r>
              <a:rPr dirty="0" err="1" smtClean="0"/>
              <a:t>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75846" y="3094892"/>
            <a:ext cx="879230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When I look into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Your </a:t>
            </a:r>
            <a:r>
              <a:rPr dirty="0"/>
              <a:t>holiness.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When </a:t>
            </a:r>
            <a:r>
              <a:rPr dirty="0"/>
              <a:t>I gaze into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Your </a:t>
            </a:r>
            <a:r>
              <a:rPr dirty="0"/>
              <a:t>loveliness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38908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ทุก</a:t>
            </a:r>
            <a:r>
              <a:rPr dirty="0" err="1"/>
              <a:t>สิ่งในชีวิตของ</a:t>
            </a:r>
            <a:r>
              <a:rPr dirty="0" err="1" smtClean="0"/>
              <a:t>ข้า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ด้อย</a:t>
            </a:r>
            <a:r>
              <a:rPr dirty="0" err="1"/>
              <a:t>คุณค่าเมื่อเทียบกับพระองค์</a:t>
            </a:r>
            <a:r>
              <a:rPr dirty="0"/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493477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When </a:t>
            </a:r>
            <a:r>
              <a:rPr dirty="0"/>
              <a:t>all things that surround become shadows. In the light of You.</a:t>
            </a:r>
          </a:p>
        </p:txBody>
      </p:sp>
    </p:spTree>
    <p:extLst>
      <p:ext uri="{BB962C8B-B14F-4D97-AF65-F5344CB8AC3E}">
        <p14:creationId xmlns:p14="http://schemas.microsoft.com/office/powerpoint/2010/main" val="378855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74785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/>
              <a:t>เมื่อทำตามน้ำพระทัยของพระองค์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เมื่อ</a:t>
            </a:r>
            <a:r>
              <a:rPr dirty="0" err="1"/>
              <a:t>เทิดทูนความรักมั่นคงของ</a:t>
            </a:r>
            <a:r>
              <a:rPr dirty="0" err="1" smtClean="0"/>
              <a:t>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2965938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When I've found the joy of reaching Your heart.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When </a:t>
            </a:r>
            <a:r>
              <a:rPr dirty="0"/>
              <a:t>my will becomes enthroned in Your love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26477"/>
            <a:ext cx="777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ทุก</a:t>
            </a:r>
            <a:r>
              <a:rPr dirty="0" err="1"/>
              <a:t>สิ่งในชีวิตของ</a:t>
            </a:r>
            <a:r>
              <a:rPr dirty="0" err="1" smtClean="0"/>
              <a:t>ข้า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ด้อย</a:t>
            </a:r>
            <a:r>
              <a:rPr dirty="0" err="1"/>
              <a:t>คุณค่าเมื่อเทียบกับพระองค์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376246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When </a:t>
            </a:r>
            <a:r>
              <a:rPr dirty="0"/>
              <a:t>all things that surround become shadows. In the light of You.</a:t>
            </a:r>
          </a:p>
        </p:txBody>
      </p:sp>
    </p:spTree>
    <p:extLst>
      <p:ext uri="{BB962C8B-B14F-4D97-AF65-F5344CB8AC3E}">
        <p14:creationId xmlns:p14="http://schemas.microsoft.com/office/powerpoint/2010/main" val="339127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/>
              <a:t>*</a:t>
            </a:r>
            <a:r>
              <a:rPr dirty="0" err="1"/>
              <a:t>ข้าจึงสรรเสริญ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ข้า</a:t>
            </a:r>
            <a:r>
              <a:rPr dirty="0" err="1"/>
              <a:t>จึงสรรเสริญพระองค์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dirty="0" err="1" smtClean="0"/>
              <a:t>ชีวิต</a:t>
            </a:r>
            <a:r>
              <a:rPr dirty="0" err="1"/>
              <a:t>ข้าอยู่เพื่อสรรเสริญ</a:t>
            </a:r>
            <a:r>
              <a:rPr dirty="0" err="1" smtClean="0"/>
              <a:t>พระองค์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92758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I worship You.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I </a:t>
            </a:r>
            <a:r>
              <a:rPr dirty="0"/>
              <a:t>worship You.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The </a:t>
            </a:r>
            <a:r>
              <a:rPr dirty="0"/>
              <a:t>reason I live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is </a:t>
            </a:r>
            <a:r>
              <a:rPr dirty="0"/>
              <a:t>to worship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156</Words>
  <Application>Microsoft Office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เมื่อมองดูความบริสุทธิ์ของพระองค์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เมื่อมองดูความบริสุทธิ์ของพระองค์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2019-11-23T05:43:19Z</dcterms:modified>
  <cp:category/>
</cp:coreProperties>
</file>