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7" r:id="rId11"/>
    <p:sldId id="268" r:id="rId12"/>
    <p:sldId id="262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207113"/>
          </a:xfrm>
        </p:spPr>
        <p:txBody>
          <a:bodyPr>
            <a:noAutofit/>
          </a:bodyPr>
          <a:lstStyle/>
          <a:p>
            <a:r>
              <a:rPr sz="5400" dirty="0"/>
              <a:t>Amazing Grace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sz="5400" dirty="0" smtClean="0"/>
              <a:t>(</a:t>
            </a:r>
            <a:r>
              <a:rPr sz="5400" dirty="0"/>
              <a:t>My Chains Are Gone)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6000" dirty="0">
                <a:solidFill>
                  <a:srgbClr val="000000"/>
                </a:solidFill>
              </a:rPr>
              <a:t>My chains are gone. I've been set free</a:t>
            </a:r>
            <a:r>
              <a:rPr sz="6000" dirty="0" smtClean="0">
                <a:solidFill>
                  <a:srgbClr val="000000"/>
                </a:solidFill>
              </a:rPr>
              <a:t>.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 </a:t>
            </a:r>
            <a:r>
              <a:rPr sz="6000" dirty="0">
                <a:solidFill>
                  <a:srgbClr val="000000"/>
                </a:solidFill>
              </a:rPr>
              <a:t>My God, my Savior has ransomed </a:t>
            </a:r>
            <a:r>
              <a:rPr sz="6000" dirty="0" smtClean="0">
                <a:solidFill>
                  <a:srgbClr val="000000"/>
                </a:solidFill>
              </a:rPr>
              <a:t>me</a:t>
            </a:r>
            <a:endParaRPr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28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And </a:t>
            </a:r>
            <a:r>
              <a:rPr sz="6000" dirty="0">
                <a:solidFill>
                  <a:srgbClr val="000000"/>
                </a:solidFill>
              </a:rPr>
              <a:t>like a flood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His </a:t>
            </a:r>
            <a:r>
              <a:rPr sz="6000" dirty="0">
                <a:solidFill>
                  <a:srgbClr val="000000"/>
                </a:solidFill>
              </a:rPr>
              <a:t>mercy reigns. Unending love, amazing grace.</a:t>
            </a:r>
          </a:p>
        </p:txBody>
      </p:sp>
    </p:spTree>
    <p:extLst>
      <p:ext uri="{BB962C8B-B14F-4D97-AF65-F5344CB8AC3E}">
        <p14:creationId xmlns:p14="http://schemas.microsoft.com/office/powerpoint/2010/main" val="192401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/>
              <a:t>The earth shall soon dissolve like snow.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sun forbear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to </a:t>
            </a:r>
            <a:r>
              <a:rPr dirty="0"/>
              <a:t>shine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But </a:t>
            </a:r>
            <a:r>
              <a:rPr dirty="0"/>
              <a:t>God,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Who </a:t>
            </a:r>
            <a:r>
              <a:rPr dirty="0"/>
              <a:t>called me here below,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Will </a:t>
            </a:r>
            <a:r>
              <a:rPr dirty="0"/>
              <a:t>be forever mine. </a:t>
            </a:r>
          </a:p>
        </p:txBody>
      </p:sp>
    </p:spTree>
    <p:extLst>
      <p:ext uri="{BB962C8B-B14F-4D97-AF65-F5344CB8AC3E}">
        <p14:creationId xmlns:p14="http://schemas.microsoft.com/office/powerpoint/2010/main" val="187610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/>
              <a:t>Amazing grace.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How </a:t>
            </a:r>
            <a:r>
              <a:rPr dirty="0"/>
              <a:t>sweet the sound. That saved a wretch like me.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I </a:t>
            </a:r>
            <a:r>
              <a:rPr dirty="0"/>
              <a:t>once was lost,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but </a:t>
            </a:r>
            <a:r>
              <a:rPr dirty="0"/>
              <a:t>now I'm found. Was blind,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but </a:t>
            </a:r>
            <a:r>
              <a:rPr dirty="0"/>
              <a:t>now I see.</a:t>
            </a:r>
          </a:p>
        </p:txBody>
      </p:sp>
    </p:spTree>
    <p:extLst>
      <p:ext uri="{BB962C8B-B14F-4D97-AF65-F5344CB8AC3E}">
        <p14:creationId xmlns:p14="http://schemas.microsoft.com/office/powerpoint/2010/main" val="134683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457200"/>
            <a:ext cx="77020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err="1"/>
              <a:t>'Twas</a:t>
            </a:r>
            <a:r>
              <a:rPr dirty="0"/>
              <a:t> grace that taught my heart to fear.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grace my fears relieved.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How </a:t>
            </a:r>
            <a:r>
              <a:rPr dirty="0"/>
              <a:t>precious did that grace appear.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hour I first believed.</a:t>
            </a:r>
          </a:p>
        </p:txBody>
      </p:sp>
    </p:spTree>
    <p:extLst>
      <p:ext uri="{BB962C8B-B14F-4D97-AF65-F5344CB8AC3E}">
        <p14:creationId xmlns:p14="http://schemas.microsoft.com/office/powerpoint/2010/main" val="351943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/>
              <a:t>My chains are gone. I've been set free</a:t>
            </a:r>
            <a:r>
              <a:rPr dirty="0" smtClean="0"/>
              <a:t>.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 </a:t>
            </a:r>
            <a:r>
              <a:rPr dirty="0"/>
              <a:t>My God, my Savior has ransomed </a:t>
            </a:r>
            <a:r>
              <a:rPr dirty="0" smtClean="0"/>
              <a:t>me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like a flood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His </a:t>
            </a:r>
            <a:r>
              <a:rPr dirty="0"/>
              <a:t>mercy reigns. Unending love, amazing grace.</a:t>
            </a:r>
          </a:p>
        </p:txBody>
      </p:sp>
    </p:spTree>
    <p:extLst>
      <p:ext uri="{BB962C8B-B14F-4D97-AF65-F5344CB8AC3E}">
        <p14:creationId xmlns:p14="http://schemas.microsoft.com/office/powerpoint/2010/main" val="1773382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8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/>
              <a:t>The Lord has promised good to me.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His </a:t>
            </a:r>
            <a:r>
              <a:rPr dirty="0"/>
              <a:t>word my hope secures.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104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He </a:t>
            </a:r>
            <a:r>
              <a:rPr dirty="0"/>
              <a:t>will my shield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portion be. </a:t>
            </a:r>
            <a:endParaRPr lang="en-US" dirty="0" smtClean="0"/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dirty="0" smtClean="0"/>
              <a:t>As </a:t>
            </a:r>
            <a:r>
              <a:rPr dirty="0"/>
              <a:t>long as life endures.</a:t>
            </a:r>
          </a:p>
        </p:txBody>
      </p:sp>
    </p:spTree>
    <p:extLst>
      <p:ext uri="{BB962C8B-B14F-4D97-AF65-F5344CB8AC3E}">
        <p14:creationId xmlns:p14="http://schemas.microsoft.com/office/powerpoint/2010/main" val="151444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185</Words>
  <Application>Microsoft Office PowerPoint</Application>
  <PresentationFormat>On-screen Show (4:3)</PresentationFormat>
  <Paragraphs>29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Amazing Grace  (My Chains Are Gone)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Amazing Grace  (My Chains Are Gone)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2019-11-10T02:26:54Z</dcterms:modified>
  <cp:category/>
</cp:coreProperties>
</file>