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7" r:id="rId9"/>
    <p:sldId id="261" r:id="rId10"/>
    <p:sldId id="268" r:id="rId11"/>
    <p:sldId id="269" r:id="rId12"/>
    <p:sldId id="263" r:id="rId13"/>
    <p:sldId id="270" r:id="rId14"/>
    <p:sldId id="27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How Great Is Our God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t>พระเจ้าทรงยิ่งใหญ่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000000"/>
                </a:solidFill>
              </a:rPr>
              <a:t>* </a:t>
            </a:r>
            <a:r>
              <a:rPr sz="5000" dirty="0" smtClean="0">
                <a:solidFill>
                  <a:srgbClr val="000000"/>
                </a:solidFill>
              </a:rPr>
              <a:t>How </a:t>
            </a:r>
            <a:r>
              <a:rPr sz="5000" dirty="0">
                <a:solidFill>
                  <a:srgbClr val="000000"/>
                </a:solidFill>
              </a:rPr>
              <a:t>great is our God, </a:t>
            </a:r>
            <a:endParaRPr lang="en-US" sz="5000" dirty="0" smtClean="0">
              <a:solidFill>
                <a:srgbClr val="000000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000" dirty="0" smtClean="0">
                <a:solidFill>
                  <a:srgbClr val="000000"/>
                </a:solidFill>
              </a:rPr>
              <a:t>sing </a:t>
            </a:r>
            <a:r>
              <a:rPr sz="5000" dirty="0">
                <a:solidFill>
                  <a:srgbClr val="000000"/>
                </a:solidFill>
              </a:rPr>
              <a:t>with me. </a:t>
            </a:r>
            <a:endParaRPr lang="en-US" sz="5000" dirty="0" smtClean="0">
              <a:solidFill>
                <a:srgbClr val="000000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000" dirty="0" smtClean="0">
                <a:solidFill>
                  <a:srgbClr val="000000"/>
                </a:solidFill>
              </a:rPr>
              <a:t>How </a:t>
            </a:r>
            <a:r>
              <a:rPr sz="5000" dirty="0">
                <a:solidFill>
                  <a:srgbClr val="000000"/>
                </a:solidFill>
              </a:rPr>
              <a:t>great is our God, </a:t>
            </a:r>
            <a:endParaRPr lang="en-US" sz="5000" dirty="0" smtClean="0">
              <a:solidFill>
                <a:srgbClr val="000000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000" dirty="0" smtClean="0">
                <a:solidFill>
                  <a:srgbClr val="000000"/>
                </a:solidFill>
              </a:rPr>
              <a:t>and </a:t>
            </a:r>
            <a:r>
              <a:rPr sz="5000" dirty="0">
                <a:solidFill>
                  <a:srgbClr val="000000"/>
                </a:solidFill>
              </a:rPr>
              <a:t>all will see</a:t>
            </a:r>
            <a:r>
              <a:rPr sz="5000" dirty="0" smtClean="0">
                <a:solidFill>
                  <a:srgbClr val="000000"/>
                </a:solidFill>
              </a:rPr>
              <a:t>.</a:t>
            </a:r>
            <a:endParaRPr lang="en-US" sz="50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6290" y="3657600"/>
            <a:ext cx="6351418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err="1">
                <a:solidFill>
                  <a:srgbClr val="3A70BC"/>
                </a:solidFill>
              </a:rPr>
              <a:t>พระเจ้าทรงยิ่งใหญ่</a:t>
            </a:r>
            <a:r>
              <a:rPr sz="5400" dirty="0">
                <a:solidFill>
                  <a:srgbClr val="3A70BC"/>
                </a:solidFill>
              </a:rPr>
              <a:t> </a:t>
            </a:r>
            <a:r>
              <a:rPr sz="5400" dirty="0" err="1">
                <a:solidFill>
                  <a:srgbClr val="3A70BC"/>
                </a:solidFill>
              </a:rPr>
              <a:t>ร้องสรรเสริญ</a:t>
            </a:r>
            <a:r>
              <a:rPr sz="5400" dirty="0">
                <a:solidFill>
                  <a:srgbClr val="3A70BC"/>
                </a:solidFill>
              </a:rPr>
              <a:t/>
            </a:r>
            <a:br>
              <a:rPr sz="5400" dirty="0">
                <a:solidFill>
                  <a:srgbClr val="3A70BC"/>
                </a:solidFill>
              </a:rPr>
            </a:br>
            <a:r>
              <a:rPr sz="5400" dirty="0" err="1">
                <a:solidFill>
                  <a:srgbClr val="3A70BC"/>
                </a:solidFill>
              </a:rPr>
              <a:t>พระเจ้าทรงยิ่งใหญ่</a:t>
            </a:r>
            <a:r>
              <a:rPr sz="5400" dirty="0">
                <a:solidFill>
                  <a:srgbClr val="3A70BC"/>
                </a:solidFill>
              </a:rPr>
              <a:t>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rgbClr val="3A70BC"/>
                </a:solidFill>
              </a:rPr>
              <a:t>ร้องสรรเสริญ</a:t>
            </a:r>
            <a:r>
              <a:rPr lang="en-US" sz="5400" dirty="0" smtClean="0">
                <a:solidFill>
                  <a:srgbClr val="3A70BC"/>
                </a:solidFill>
              </a:rPr>
              <a:t> </a:t>
            </a:r>
            <a:r>
              <a:rPr sz="5400" dirty="0" err="1" smtClean="0">
                <a:solidFill>
                  <a:srgbClr val="3A70BC"/>
                </a:solidFill>
              </a:rPr>
              <a:t>พระเจ้า</a:t>
            </a:r>
            <a:endParaRPr sz="5400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8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166446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000" dirty="0" smtClean="0">
                <a:solidFill>
                  <a:srgbClr val="000000"/>
                </a:solidFill>
              </a:rPr>
              <a:t>How </a:t>
            </a:r>
            <a:r>
              <a:rPr sz="5000" dirty="0">
                <a:solidFill>
                  <a:srgbClr val="000000"/>
                </a:solidFill>
              </a:rPr>
              <a:t>great, </a:t>
            </a:r>
            <a:endParaRPr lang="en-US" sz="5000" dirty="0" smtClean="0">
              <a:solidFill>
                <a:srgbClr val="000000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000" dirty="0" smtClean="0">
                <a:solidFill>
                  <a:srgbClr val="000000"/>
                </a:solidFill>
              </a:rPr>
              <a:t>how </a:t>
            </a:r>
            <a:r>
              <a:rPr sz="5000" dirty="0">
                <a:solidFill>
                  <a:srgbClr val="000000"/>
                </a:solidFill>
              </a:rPr>
              <a:t>great is our God.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9457" y="3657600"/>
            <a:ext cx="3825086" cy="761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54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rgbClr val="3A70BC"/>
                </a:solidFill>
              </a:rPr>
              <a:t>พระ</a:t>
            </a:r>
            <a:r>
              <a:rPr sz="5400" dirty="0" err="1">
                <a:solidFill>
                  <a:srgbClr val="3A70BC"/>
                </a:solidFill>
              </a:rPr>
              <a:t>เจ้า</a:t>
            </a:r>
            <a:r>
              <a:rPr sz="5400" dirty="0">
                <a:solidFill>
                  <a:srgbClr val="3A70BC"/>
                </a:solidFill>
              </a:rPr>
              <a:t> </a:t>
            </a:r>
            <a:r>
              <a:rPr sz="5400" dirty="0" err="1">
                <a:solidFill>
                  <a:srgbClr val="3A70BC"/>
                </a:solidFill>
              </a:rPr>
              <a:t>ทรงยิ่งใหญ่</a:t>
            </a:r>
            <a:endParaRPr sz="5400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9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/>
              <a:t>Name above all names. Worthy of our praise.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My </a:t>
            </a:r>
            <a:r>
              <a:rPr dirty="0"/>
              <a:t>heart will sing.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How </a:t>
            </a:r>
            <a:r>
              <a:rPr dirty="0"/>
              <a:t>great is our God.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7048" y="3657600"/>
            <a:ext cx="5969903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/>
              <a:t>พระนามเหนือนามทั้งปวง</a:t>
            </a:r>
            <a:r>
              <a:rPr dirty="0"/>
              <a:t/>
            </a:r>
            <a:br>
              <a:rPr dirty="0"/>
            </a:br>
            <a:r>
              <a:rPr dirty="0" err="1"/>
              <a:t>ควรคู่คำสรรเสริญ</a:t>
            </a:r>
            <a:r>
              <a:rPr dirty="0"/>
              <a:t> </a:t>
            </a:r>
            <a:r>
              <a:rPr dirty="0" err="1"/>
              <a:t>จิตใจฉันร้อง</a:t>
            </a:r>
            <a:r>
              <a:rPr dirty="0"/>
              <a:t/>
            </a:r>
            <a:br>
              <a:rPr dirty="0"/>
            </a:br>
            <a:r>
              <a:rPr dirty="0" err="1"/>
              <a:t>พระเจ้าทรงยิ่งใหญ่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lang="en-US" sz="5000" dirty="0" smtClean="0">
                <a:solidFill>
                  <a:srgbClr val="000000"/>
                </a:solidFill>
              </a:rPr>
              <a:t>* </a:t>
            </a:r>
            <a:r>
              <a:rPr sz="5000" dirty="0" smtClean="0">
                <a:solidFill>
                  <a:srgbClr val="000000"/>
                </a:solidFill>
              </a:rPr>
              <a:t>How </a:t>
            </a:r>
            <a:r>
              <a:rPr sz="5000" dirty="0">
                <a:solidFill>
                  <a:srgbClr val="000000"/>
                </a:solidFill>
              </a:rPr>
              <a:t>great is our God, </a:t>
            </a:r>
            <a:endParaRPr lang="en-US" sz="5000" dirty="0" smtClean="0">
              <a:solidFill>
                <a:srgbClr val="000000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000" dirty="0" smtClean="0">
                <a:solidFill>
                  <a:srgbClr val="000000"/>
                </a:solidFill>
              </a:rPr>
              <a:t>sing </a:t>
            </a:r>
            <a:r>
              <a:rPr sz="5000" dirty="0">
                <a:solidFill>
                  <a:srgbClr val="000000"/>
                </a:solidFill>
              </a:rPr>
              <a:t>with me. </a:t>
            </a:r>
            <a:endParaRPr lang="en-US" sz="5000" dirty="0" smtClean="0">
              <a:solidFill>
                <a:srgbClr val="000000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000" dirty="0" smtClean="0">
                <a:solidFill>
                  <a:srgbClr val="000000"/>
                </a:solidFill>
              </a:rPr>
              <a:t>How </a:t>
            </a:r>
            <a:r>
              <a:rPr sz="5000" dirty="0">
                <a:solidFill>
                  <a:srgbClr val="000000"/>
                </a:solidFill>
              </a:rPr>
              <a:t>great is our God, </a:t>
            </a:r>
            <a:endParaRPr lang="en-US" sz="5000" dirty="0" smtClean="0">
              <a:solidFill>
                <a:srgbClr val="000000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000" dirty="0" smtClean="0">
                <a:solidFill>
                  <a:srgbClr val="000000"/>
                </a:solidFill>
              </a:rPr>
              <a:t>and </a:t>
            </a:r>
            <a:r>
              <a:rPr sz="5000" dirty="0">
                <a:solidFill>
                  <a:srgbClr val="000000"/>
                </a:solidFill>
              </a:rPr>
              <a:t>all will see</a:t>
            </a:r>
            <a:r>
              <a:rPr sz="5000" dirty="0" smtClean="0">
                <a:solidFill>
                  <a:srgbClr val="000000"/>
                </a:solidFill>
              </a:rPr>
              <a:t>.</a:t>
            </a:r>
            <a:endParaRPr lang="en-US" sz="5000" dirty="0" smtClean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96290" y="3657600"/>
            <a:ext cx="6351418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err="1">
                <a:solidFill>
                  <a:srgbClr val="3A70BC"/>
                </a:solidFill>
              </a:rPr>
              <a:t>พระเจ้าทรงยิ่งใหญ่</a:t>
            </a:r>
            <a:r>
              <a:rPr sz="5400" dirty="0">
                <a:solidFill>
                  <a:srgbClr val="3A70BC"/>
                </a:solidFill>
              </a:rPr>
              <a:t> </a:t>
            </a:r>
            <a:r>
              <a:rPr sz="5400" dirty="0" err="1">
                <a:solidFill>
                  <a:srgbClr val="3A70BC"/>
                </a:solidFill>
              </a:rPr>
              <a:t>ร้องสรรเสริญ</a:t>
            </a:r>
            <a:r>
              <a:rPr sz="5400" dirty="0">
                <a:solidFill>
                  <a:srgbClr val="3A70BC"/>
                </a:solidFill>
              </a:rPr>
              <a:t/>
            </a:r>
            <a:br>
              <a:rPr sz="5400" dirty="0">
                <a:solidFill>
                  <a:srgbClr val="3A70BC"/>
                </a:solidFill>
              </a:rPr>
            </a:br>
            <a:r>
              <a:rPr sz="5400" dirty="0" err="1">
                <a:solidFill>
                  <a:srgbClr val="3A70BC"/>
                </a:solidFill>
              </a:rPr>
              <a:t>พระเจ้าทรงยิ่งใหญ่</a:t>
            </a:r>
            <a:r>
              <a:rPr sz="5400" dirty="0">
                <a:solidFill>
                  <a:srgbClr val="3A70BC"/>
                </a:solidFill>
              </a:rPr>
              <a:t> </a:t>
            </a:r>
            <a:endParaRPr lang="en-US" sz="5400" dirty="0" smtClean="0">
              <a:solidFill>
                <a:srgbClr val="3A70BC"/>
              </a:solidFill>
            </a:endParaRPr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rgbClr val="3A70BC"/>
                </a:solidFill>
              </a:rPr>
              <a:t>ร้องสรรเสริญ</a:t>
            </a:r>
            <a:r>
              <a:rPr lang="en-US" sz="5400" dirty="0" smtClean="0">
                <a:solidFill>
                  <a:srgbClr val="3A70BC"/>
                </a:solidFill>
              </a:rPr>
              <a:t> </a:t>
            </a:r>
            <a:r>
              <a:rPr sz="5400" dirty="0" err="1" smtClean="0">
                <a:solidFill>
                  <a:srgbClr val="3A70BC"/>
                </a:solidFill>
              </a:rPr>
              <a:t>พระเจ้า</a:t>
            </a:r>
            <a:endParaRPr sz="5400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85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166446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000" dirty="0" smtClean="0">
                <a:solidFill>
                  <a:srgbClr val="000000"/>
                </a:solidFill>
              </a:rPr>
              <a:t>How </a:t>
            </a:r>
            <a:r>
              <a:rPr sz="5000" dirty="0">
                <a:solidFill>
                  <a:srgbClr val="000000"/>
                </a:solidFill>
              </a:rPr>
              <a:t>great, </a:t>
            </a:r>
            <a:endParaRPr lang="en-US" sz="5000" dirty="0" smtClean="0">
              <a:solidFill>
                <a:srgbClr val="000000"/>
              </a:solidFill>
            </a:endParaRPr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sz="5000" dirty="0" smtClean="0">
                <a:solidFill>
                  <a:srgbClr val="000000"/>
                </a:solidFill>
              </a:rPr>
              <a:t>how </a:t>
            </a:r>
            <a:r>
              <a:rPr sz="5000" dirty="0">
                <a:solidFill>
                  <a:srgbClr val="000000"/>
                </a:solidFill>
              </a:rPr>
              <a:t>great is our God.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9457" y="3657600"/>
            <a:ext cx="3825086" cy="761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5400">
                <a:solidFill>
                  <a:srgbClr val="3A70BC"/>
                </a:solidFill>
              </a:defRPr>
            </a:pPr>
            <a:r>
              <a:rPr sz="5400" dirty="0" err="1" smtClean="0">
                <a:solidFill>
                  <a:srgbClr val="3A70BC"/>
                </a:solidFill>
              </a:rPr>
              <a:t>พระ</a:t>
            </a:r>
            <a:r>
              <a:rPr sz="5400" dirty="0" err="1">
                <a:solidFill>
                  <a:srgbClr val="3A70BC"/>
                </a:solidFill>
              </a:rPr>
              <a:t>เจ้า</a:t>
            </a:r>
            <a:r>
              <a:rPr sz="5400" dirty="0">
                <a:solidFill>
                  <a:srgbClr val="3A70BC"/>
                </a:solidFill>
              </a:rPr>
              <a:t> </a:t>
            </a:r>
            <a:r>
              <a:rPr sz="5400" dirty="0" err="1">
                <a:solidFill>
                  <a:srgbClr val="3A70BC"/>
                </a:solidFill>
              </a:rPr>
              <a:t>ทรงยิ่งใหญ่</a:t>
            </a:r>
            <a:endParaRPr sz="5400" dirty="0">
              <a:solidFill>
                <a:srgbClr val="3A70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99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/>
              <a:t>The splendor of a King, clothed in majesty.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Let </a:t>
            </a:r>
            <a:r>
              <a:rPr dirty="0"/>
              <a:t>all the earth rejoice.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All </a:t>
            </a:r>
            <a:r>
              <a:rPr dirty="0"/>
              <a:t>the earth rejoice.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58006" y="3657600"/>
            <a:ext cx="6227987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/>
              <a:t>พระองค์งดงามตระการ</a:t>
            </a:r>
            <a:r>
              <a:rPr dirty="0"/>
              <a:t/>
            </a:r>
            <a:br>
              <a:rPr dirty="0"/>
            </a:br>
            <a:r>
              <a:rPr dirty="0" err="1"/>
              <a:t>ควรพระบารมี</a:t>
            </a:r>
            <a:r>
              <a:rPr dirty="0"/>
              <a:t> </a:t>
            </a:r>
            <a:r>
              <a:rPr dirty="0" err="1" smtClean="0"/>
              <a:t>ให้</a:t>
            </a:r>
            <a:r>
              <a:rPr dirty="0" err="1"/>
              <a:t>เราร่วมกันยินดี</a:t>
            </a:r>
            <a:r>
              <a:rPr dirty="0"/>
              <a:t/>
            </a:r>
            <a:br>
              <a:rPr dirty="0"/>
            </a:br>
            <a:r>
              <a:rPr dirty="0" err="1"/>
              <a:t>ให้เราร่วมกันยินดี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779" y="920262"/>
            <a:ext cx="7042441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/>
              <a:t>He wraps himself in Light</a:t>
            </a:r>
            <a:br>
              <a:rPr dirty="0"/>
            </a:br>
            <a:r>
              <a:rPr dirty="0"/>
              <a:t> and darkness tries to </a:t>
            </a:r>
            <a:r>
              <a:rPr dirty="0" smtClean="0"/>
              <a:t>hide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254698" y="3436775"/>
            <a:ext cx="4634602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/>
              <a:t>พระองค์เป็นความสว่าง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/>
              <a:t>และ</a:t>
            </a:r>
            <a:r>
              <a:rPr dirty="0" err="1"/>
              <a:t>ความมืด</a:t>
            </a:r>
            <a:r>
              <a:rPr dirty="0" err="1" smtClean="0"/>
              <a:t>อันตรธาน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613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5653" y="1166446"/>
            <a:ext cx="6792692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trembles at His voice</a:t>
            </a:r>
            <a:br>
              <a:rPr dirty="0"/>
            </a:br>
            <a:r>
              <a:rPr dirty="0"/>
              <a:t> Trembles at His voice.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84968" y="3436775"/>
            <a:ext cx="4774064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/>
              <a:t>สะท้าน</a:t>
            </a:r>
            <a:r>
              <a:rPr dirty="0" err="1"/>
              <a:t>ด้วยเสียง</a:t>
            </a:r>
            <a:r>
              <a:rPr dirty="0" err="1" smtClean="0"/>
              <a:t>พระองค์</a:t>
            </a:r>
            <a:r>
              <a:rPr dirty="0" smtClean="0"/>
              <a:t/>
            </a:r>
            <a:br>
              <a:rPr dirty="0" smtClean="0"/>
            </a:br>
            <a:r>
              <a:rPr dirty="0" err="1" smtClean="0"/>
              <a:t>สะท้าน</a:t>
            </a:r>
            <a:r>
              <a:rPr dirty="0" err="1"/>
              <a:t>ด้วยเสียงพระองค์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lang="en-US" dirty="0" smtClean="0"/>
              <a:t>* </a:t>
            </a:r>
            <a:r>
              <a:rPr dirty="0" smtClean="0"/>
              <a:t>How </a:t>
            </a:r>
            <a:r>
              <a:rPr dirty="0"/>
              <a:t>great is our God,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sing </a:t>
            </a:r>
            <a:r>
              <a:rPr dirty="0"/>
              <a:t>with me.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How </a:t>
            </a:r>
            <a:r>
              <a:rPr dirty="0"/>
              <a:t>great is our God,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all will see</a:t>
            </a:r>
            <a:r>
              <a:rPr dirty="0" smtClean="0"/>
              <a:t>.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1396290" y="3657600"/>
            <a:ext cx="6351418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/>
              <a:t>พระเจ้าทรงยิ่งใหญ่</a:t>
            </a:r>
            <a:r>
              <a:rPr dirty="0"/>
              <a:t> </a:t>
            </a:r>
            <a:r>
              <a:rPr dirty="0" err="1"/>
              <a:t>ร้องสรรเสริญ</a:t>
            </a:r>
            <a:r>
              <a:rPr dirty="0"/>
              <a:t/>
            </a:r>
            <a:br>
              <a:rPr dirty="0"/>
            </a:br>
            <a:r>
              <a:rPr dirty="0" err="1"/>
              <a:t>พระเจ้าทรงยิ่งใหญ่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/>
              <a:t>ร้องสรรเสริญ</a:t>
            </a:r>
            <a:r>
              <a:rPr lang="en-US" dirty="0" smtClean="0"/>
              <a:t> </a:t>
            </a:r>
            <a:r>
              <a:rPr dirty="0" err="1" smtClean="0"/>
              <a:t>พระเจ้า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166446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How </a:t>
            </a:r>
            <a:r>
              <a:rPr dirty="0"/>
              <a:t>great,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how </a:t>
            </a:r>
            <a:r>
              <a:rPr dirty="0"/>
              <a:t>great is our God.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659457" y="3657600"/>
            <a:ext cx="3825086" cy="76174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ts val="4800"/>
              </a:lnSpc>
              <a:defRPr sz="5400">
                <a:solidFill>
                  <a:srgbClr val="3A70BC"/>
                </a:solidFill>
              </a:defRPr>
            </a:pPr>
            <a:r>
              <a:rPr dirty="0" err="1" smtClean="0"/>
              <a:t>พระ</a:t>
            </a:r>
            <a:r>
              <a:rPr dirty="0" err="1"/>
              <a:t>เจ้า</a:t>
            </a:r>
            <a:r>
              <a:rPr dirty="0"/>
              <a:t> </a:t>
            </a:r>
            <a:r>
              <a:rPr dirty="0" err="1"/>
              <a:t>ทรงยิ่งใหญ่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6323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799" y="720969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/>
              <a:t>Age to age He stands.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And </a:t>
            </a:r>
            <a:r>
              <a:rPr dirty="0"/>
              <a:t>time is in His hands.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6308" y="3441680"/>
            <a:ext cx="505138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/>
              <a:t>พระองค์ผู้ทรงครอบครอง</a:t>
            </a:r>
            <a:r>
              <a:rPr dirty="0"/>
              <a:t> </a:t>
            </a:r>
            <a:endParaRPr lang="en-US" dirty="0" smtClean="0"/>
          </a:p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/>
              <a:t>และ</a:t>
            </a:r>
            <a:r>
              <a:rPr dirty="0" err="1"/>
              <a:t>ทรงเหนือ</a:t>
            </a:r>
            <a:r>
              <a:rPr dirty="0" err="1" smtClean="0"/>
              <a:t>กาลเวลา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051778"/>
            <a:ext cx="7772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Beginning </a:t>
            </a:r>
            <a:r>
              <a:rPr dirty="0"/>
              <a:t>and the end. Beginning and the end.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96615" y="3441680"/>
            <a:ext cx="515076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 smtClean="0"/>
              <a:t>ทรง</a:t>
            </a:r>
            <a:r>
              <a:rPr dirty="0" err="1"/>
              <a:t>เป็นเบื้องต้นเบื้องปลาย</a:t>
            </a:r>
            <a:r>
              <a:rPr dirty="0"/>
              <a:t/>
            </a:r>
            <a:br>
              <a:rPr dirty="0"/>
            </a:br>
            <a:r>
              <a:rPr dirty="0" err="1"/>
              <a:t>ทรงเป็นเบื้องต้นเบื้องปลาย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15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3000"/>
            <a:lum/>
          </a:blip>
          <a:srcRect/>
          <a:stretch>
            <a:fillRect l="-80000" r="-78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/>
              <a:t>The Godhead Three in One. Father Spirit Son.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The </a:t>
            </a:r>
            <a:r>
              <a:rPr dirty="0"/>
              <a:t>Lion and the Lamb. </a:t>
            </a:r>
            <a:endParaRPr lang="en-US" dirty="0" smtClean="0"/>
          </a:p>
          <a:p>
            <a:pPr algn="ctr">
              <a:defRPr sz="5000">
                <a:solidFill>
                  <a:srgbClr val="000000"/>
                </a:solidFill>
              </a:defRPr>
            </a:pPr>
            <a:r>
              <a:rPr dirty="0" smtClean="0"/>
              <a:t>The </a:t>
            </a:r>
            <a:r>
              <a:rPr dirty="0"/>
              <a:t>Lion and the Lamb.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00537" y="3657600"/>
            <a:ext cx="6942926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3A70BC"/>
                </a:solidFill>
              </a:defRPr>
            </a:pPr>
            <a:r>
              <a:rPr dirty="0" err="1"/>
              <a:t>พระบิดา</a:t>
            </a:r>
            <a:r>
              <a:rPr dirty="0"/>
              <a:t> </a:t>
            </a:r>
            <a:r>
              <a:rPr dirty="0" err="1"/>
              <a:t>พระวิญญาณ</a:t>
            </a:r>
            <a:r>
              <a:rPr dirty="0"/>
              <a:t/>
            </a:r>
            <a:br>
              <a:rPr dirty="0"/>
            </a:br>
            <a:r>
              <a:rPr dirty="0" err="1"/>
              <a:t>พระเยซูพระบุตร</a:t>
            </a:r>
            <a:r>
              <a:rPr dirty="0"/>
              <a:t> </a:t>
            </a:r>
            <a:r>
              <a:rPr dirty="0" err="1"/>
              <a:t>ผู้ทรงเป็นจอมราชา</a:t>
            </a:r>
            <a:r>
              <a:rPr dirty="0"/>
              <a:t/>
            </a:r>
            <a:br>
              <a:rPr dirty="0"/>
            </a:br>
            <a:r>
              <a:rPr dirty="0" err="1"/>
              <a:t>ผู้ทรงเป็นจอมราชา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267</Words>
  <Application>Microsoft Office PowerPoint</Application>
  <PresentationFormat>On-screen Show (4:3)</PresentationFormat>
  <Paragraphs>52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How Great Is Our God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Great Is Our God</dc:title>
  <dc:subject/>
  <dc:creator/>
  <cp:keywords/>
  <dc:description>generated using python-pptx</dc:description>
  <cp:lastModifiedBy>LERTSIRIKARN</cp:lastModifiedBy>
  <cp:revision>3</cp:revision>
  <dcterms:created xsi:type="dcterms:W3CDTF">2013-01-27T09:14:16Z</dcterms:created>
  <dcterms:modified xsi:type="dcterms:W3CDTF">2019-11-23T06:09:35Z</dcterms:modified>
  <cp:category/>
</cp:coreProperties>
</file>