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0" t="-5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b="1" dirty="0" err="1"/>
              <a:t>น่าจะสรรเสริญพระนามพระเจ้า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816" y="3886200"/>
            <a:ext cx="6986954" cy="1752600"/>
          </a:xfrm>
        </p:spPr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Singing Praise unto You Lord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l="-60000" t="-5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8262"/>
            <a:ext cx="7772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น่าจะสรรเสริญพระนามพระเจ้า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น่าจะ</a:t>
            </a:r>
            <a:r>
              <a:rPr dirty="0" err="1"/>
              <a:t>สรรเสริญพระนามพระเจ้า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พระคุณ</a:t>
            </a:r>
            <a:r>
              <a:rPr dirty="0" err="1"/>
              <a:t>ความรอดอนันต์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พระ</a:t>
            </a:r>
            <a:r>
              <a:rPr dirty="0" err="1"/>
              <a:t>คริสต์ตายเพื่อฉัน</a:t>
            </a:r>
            <a:r>
              <a:rPr dirty="0"/>
              <a:t> </a:t>
            </a:r>
            <a:r>
              <a:rPr dirty="0" err="1"/>
              <a:t>สรรเสริญพระเจ้า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704492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400" dirty="0"/>
              <a:t>Singing praises unto You Lord. Singing praises unto You Lord. I’m so happy in thee For you died just for me. Praise to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l="-60000" t="-5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4135" y="228600"/>
            <a:ext cx="5235729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สรรเสริญพระเจ้า</a:t>
            </a:r>
            <a:r>
              <a:rPr dirty="0"/>
              <a:t> </a:t>
            </a:r>
            <a:r>
              <a:rPr dirty="0" err="1"/>
              <a:t>ฮาเลลูยา</a:t>
            </a:r>
            <a:r>
              <a:rPr dirty="0"/>
              <a:t/>
            </a:r>
            <a:br>
              <a:rPr dirty="0"/>
            </a:br>
            <a:r>
              <a:rPr dirty="0" err="1"/>
              <a:t>สรรเสริญพระเจ้า</a:t>
            </a:r>
            <a:r>
              <a:rPr dirty="0"/>
              <a:t> </a:t>
            </a:r>
            <a:r>
              <a:rPr dirty="0" err="1"/>
              <a:t>ฮาเลลูยา</a:t>
            </a:r>
            <a:r>
              <a:rPr dirty="0"/>
              <a:t/>
            </a:r>
            <a:br>
              <a:rPr dirty="0"/>
            </a:br>
            <a:r>
              <a:rPr dirty="0" err="1"/>
              <a:t>สรรเสริญพระเจ้า</a:t>
            </a:r>
            <a:r>
              <a:rPr dirty="0"/>
              <a:t> </a:t>
            </a:r>
            <a:r>
              <a:rPr dirty="0" err="1"/>
              <a:t>ฮาเลลูยา</a:t>
            </a:r>
            <a:r>
              <a:rPr dirty="0"/>
              <a:t/>
            </a:r>
            <a:br>
              <a:rPr dirty="0"/>
            </a:br>
            <a:r>
              <a:rPr dirty="0" err="1"/>
              <a:t>สรรเสริญพระเจ้า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22622" y="3768030"/>
            <a:ext cx="8098756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Praise to the Lord Hallelujah</a:t>
            </a:r>
            <a:br>
              <a:rPr dirty="0"/>
            </a:br>
            <a:r>
              <a:rPr dirty="0"/>
              <a:t> </a:t>
            </a:r>
            <a:r>
              <a:rPr lang="en-US" dirty="0" smtClean="0"/>
              <a:t>x 3</a:t>
            </a: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 </a:t>
            </a:r>
            <a:r>
              <a:rPr dirty="0"/>
              <a:t>Praise ye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น่าจะสรรเสริญพระนามพระเจ้า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น่าจะสรรเสริญพระนามพระเจ้า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2019-09-07T16:29:07Z</dcterms:modified>
  <cp:category/>
</cp:coreProperties>
</file>