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5" r:id="rId8"/>
    <p:sldId id="267" r:id="rId9"/>
    <p:sldId id="268" r:id="rId10"/>
    <p:sldId id="266" r:id="rId11"/>
    <p:sldId id="261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000" dirty="0" err="1"/>
              <a:t>เชื่อฤทธิ์พระโลหิตพระเยซู</a:t>
            </a:r>
            <a:endParaRPr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dirty="0"/>
              <a:t>Power In </a:t>
            </a:r>
            <a:r>
              <a:rPr/>
              <a:t>The </a:t>
            </a:r>
            <a:r>
              <a:rPr smtClean="0"/>
              <a:t>Blood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/>
              <a:t>ท่านอยากร้องเพลงสดุดีทุกวันหรือ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เชื่อ</a:t>
            </a:r>
            <a:r>
              <a:rPr dirty="0" err="1"/>
              <a:t>ฤทธิ์พระโลหิต</a:t>
            </a:r>
            <a:r>
              <a:rPr dirty="0"/>
              <a:t> </a:t>
            </a:r>
            <a:r>
              <a:rPr dirty="0" err="1"/>
              <a:t>ฤทธิ์พระ</a:t>
            </a:r>
            <a:r>
              <a:rPr dirty="0" err="1" smtClean="0"/>
              <a:t>โลหิต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183423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Would you be whiter, much whiter than snow?. There's power in the blood, power in the blood. </a:t>
            </a:r>
          </a:p>
        </p:txBody>
      </p:sp>
    </p:spTree>
    <p:extLst>
      <p:ext uri="{BB962C8B-B14F-4D97-AF65-F5344CB8AC3E}">
        <p14:creationId xmlns:p14="http://schemas.microsoft.com/office/powerpoint/2010/main" val="293373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อยาก</a:t>
            </a:r>
            <a:r>
              <a:rPr dirty="0" err="1"/>
              <a:t>ปฏิบัติพระเยซูทุกวันหรือ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จง</a:t>
            </a:r>
            <a:r>
              <a:rPr dirty="0" err="1"/>
              <a:t>เชื่อฤทธิ์โลหิตพระเยซู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555631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Sin </a:t>
            </a:r>
            <a:r>
              <a:rPr dirty="0"/>
              <a:t>stains are lost in its life giving flow.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There's </a:t>
            </a:r>
            <a:r>
              <a:rPr dirty="0"/>
              <a:t>wonderful power in the blood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ฤทธิ์</a:t>
            </a:r>
            <a:r>
              <a:rPr dirty="0" err="1"/>
              <a:t>อำนาจมีในโลหิตพระคริสต์อัศจรรย์มีฤทธิ์ล้างบาปนั้น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497015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There is power, power, wonder working power.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In </a:t>
            </a:r>
            <a:r>
              <a:rPr dirty="0"/>
              <a:t>the Blood of the Lamb. </a:t>
            </a:r>
          </a:p>
        </p:txBody>
      </p:sp>
    </p:spTree>
    <p:extLst>
      <p:ext uri="{BB962C8B-B14F-4D97-AF65-F5344CB8AC3E}">
        <p14:creationId xmlns:p14="http://schemas.microsoft.com/office/powerpoint/2010/main" val="266328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ฤทธิ์</a:t>
            </a:r>
            <a:r>
              <a:rPr dirty="0" err="1"/>
              <a:t>อำนาจมีในโลหิตพระคริสต์อัศจรรย์มีฤทธิ์ล้างบาปนั้น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92015" y="2579077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 </a:t>
            </a:r>
            <a:r>
              <a:rPr dirty="0"/>
              <a:t>There is power, power, wonder working power.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In </a:t>
            </a:r>
            <a:r>
              <a:rPr dirty="0"/>
              <a:t>the precious blood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of </a:t>
            </a:r>
            <a:r>
              <a:rPr dirty="0"/>
              <a:t>the Lamb</a:t>
            </a:r>
          </a:p>
        </p:txBody>
      </p:sp>
    </p:spTree>
    <p:extLst>
      <p:ext uri="{BB962C8B-B14F-4D97-AF65-F5344CB8AC3E}">
        <p14:creationId xmlns:p14="http://schemas.microsoft.com/office/powerpoint/2010/main" val="22747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972" y="228600"/>
            <a:ext cx="8400055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/>
              <a:t>ท่านอยากจะพ้นจากความบาปของท่านหรือ</a:t>
            </a:r>
            <a:r>
              <a:rPr dirty="0"/>
              <a:t/>
            </a:r>
            <a:br>
              <a:rPr dirty="0"/>
            </a:br>
            <a:r>
              <a:rPr dirty="0" err="1"/>
              <a:t>เชื่อฤทธิ์พระโลหิต</a:t>
            </a:r>
            <a:r>
              <a:rPr dirty="0"/>
              <a:t> </a:t>
            </a:r>
            <a:r>
              <a:rPr dirty="0" err="1"/>
              <a:t>ฤทธิ์พระ</a:t>
            </a:r>
            <a:r>
              <a:rPr dirty="0" err="1" smtClean="0"/>
              <a:t>โลหิต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508738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Would you be free from the burden of sin?.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There's </a:t>
            </a:r>
            <a:r>
              <a:rPr dirty="0"/>
              <a:t>power in the blood, power in the blood. </a:t>
            </a:r>
          </a:p>
        </p:txBody>
      </p:sp>
    </p:spTree>
    <p:extLst>
      <p:ext uri="{BB962C8B-B14F-4D97-AF65-F5344CB8AC3E}">
        <p14:creationId xmlns:p14="http://schemas.microsoft.com/office/powerpoint/2010/main" val="191020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9749" y="228600"/>
            <a:ext cx="7784502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ท่าน</a:t>
            </a:r>
            <a:r>
              <a:rPr dirty="0" err="1"/>
              <a:t>อยากมีชัยเหนือความชั่วร้ายนั้นหรือ</a:t>
            </a:r>
            <a:r>
              <a:rPr dirty="0"/>
              <a:t/>
            </a:r>
            <a:br>
              <a:rPr dirty="0"/>
            </a:br>
            <a:r>
              <a:rPr dirty="0" err="1"/>
              <a:t>จงเชื่อฤทธิ์โลหิตพระเยซู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91851" y="2825261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Would </a:t>
            </a:r>
            <a:r>
              <a:rPr dirty="0"/>
              <a:t>you over evil a victory win?.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There's </a:t>
            </a:r>
            <a:r>
              <a:rPr dirty="0"/>
              <a:t>wonderful power in the blood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ฤทธิ์</a:t>
            </a:r>
            <a:r>
              <a:rPr dirty="0" err="1"/>
              <a:t>อำนาจมีในโลหิตพระคริสต์อัศจรรย์มีฤทธิ์ล้างบาปนั้น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497015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There is power, power, wonder working power.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In </a:t>
            </a:r>
            <a:r>
              <a:rPr dirty="0"/>
              <a:t>the Blood of the Lamb.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ฤทธิ์</a:t>
            </a:r>
            <a:r>
              <a:rPr dirty="0" err="1"/>
              <a:t>อำนาจมีในโลหิตพระคริสต์อัศจรรย์มีฤทธิ์ล้างบาปนั้น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92015" y="2579077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 </a:t>
            </a:r>
            <a:r>
              <a:rPr dirty="0"/>
              <a:t>There is power, power, wonder working power.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In </a:t>
            </a:r>
            <a:r>
              <a:rPr dirty="0"/>
              <a:t>the precious blood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of </a:t>
            </a:r>
            <a:r>
              <a:rPr dirty="0"/>
              <a:t>the Lamb</a:t>
            </a:r>
          </a:p>
        </p:txBody>
      </p:sp>
    </p:spTree>
    <p:extLst>
      <p:ext uri="{BB962C8B-B14F-4D97-AF65-F5344CB8AC3E}">
        <p14:creationId xmlns:p14="http://schemas.microsoft.com/office/powerpoint/2010/main" val="117331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จง</a:t>
            </a:r>
            <a:r>
              <a:rPr dirty="0" err="1"/>
              <a:t>สารภาพความผิดบาปต่อพระเจ้า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จง</a:t>
            </a:r>
            <a:r>
              <a:rPr dirty="0" err="1"/>
              <a:t>เชื่อฤทธิ์โลหิตพระเยซู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239108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Would you be free from your passion and pride?. There's power in the blood, power in the blood.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จง</a:t>
            </a:r>
            <a:r>
              <a:rPr dirty="0" err="1"/>
              <a:t>สารภาพความผิดบาปต่อพระเจ้า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จง</a:t>
            </a:r>
            <a:r>
              <a:rPr dirty="0" err="1"/>
              <a:t>เชื่อฤทธิ์โลหิตพระเยซู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97523" y="2344615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Come </a:t>
            </a:r>
            <a:r>
              <a:rPr dirty="0"/>
              <a:t>for a cleansing to Calvary's tide.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There's </a:t>
            </a:r>
            <a:r>
              <a:rPr dirty="0"/>
              <a:t>wonderful power in the Blood</a:t>
            </a:r>
          </a:p>
        </p:txBody>
      </p:sp>
    </p:spTree>
    <p:extLst>
      <p:ext uri="{BB962C8B-B14F-4D97-AF65-F5344CB8AC3E}">
        <p14:creationId xmlns:p14="http://schemas.microsoft.com/office/powerpoint/2010/main" val="306300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ฤทธิ์</a:t>
            </a:r>
            <a:r>
              <a:rPr dirty="0" err="1"/>
              <a:t>อำนาจมีในโลหิตพระคริสต์อัศจรรย์มีฤทธิ์ล้างบาปนั้น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497015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There is power, power, wonder working power.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In </a:t>
            </a:r>
            <a:r>
              <a:rPr dirty="0"/>
              <a:t>the Blood of the Lamb. </a:t>
            </a:r>
          </a:p>
        </p:txBody>
      </p:sp>
    </p:spTree>
    <p:extLst>
      <p:ext uri="{BB962C8B-B14F-4D97-AF65-F5344CB8AC3E}">
        <p14:creationId xmlns:p14="http://schemas.microsoft.com/office/powerpoint/2010/main" val="266328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ฤทธิ์</a:t>
            </a:r>
            <a:r>
              <a:rPr dirty="0" err="1"/>
              <a:t>อำนาจมีในโลหิตพระคริสต์อัศจรรย์มีฤทธิ์ล้างบาปนั้น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92015" y="2579077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 </a:t>
            </a:r>
            <a:r>
              <a:rPr dirty="0"/>
              <a:t>There is power, power, wonder working power.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In </a:t>
            </a:r>
            <a:r>
              <a:rPr dirty="0"/>
              <a:t>the precious blood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of </a:t>
            </a:r>
            <a:r>
              <a:rPr dirty="0"/>
              <a:t>the Lamb</a:t>
            </a:r>
          </a:p>
        </p:txBody>
      </p:sp>
    </p:spTree>
    <p:extLst>
      <p:ext uri="{BB962C8B-B14F-4D97-AF65-F5344CB8AC3E}">
        <p14:creationId xmlns:p14="http://schemas.microsoft.com/office/powerpoint/2010/main" val="22747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373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เชื่อฤทธิ์พระโลหิตพระเยซู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เชื่อฤทธิ์พระโลหิตพระเยซู</dc:title>
  <dc:subject/>
  <dc:creator/>
  <cp:keywords/>
  <dc:description>generated using python-pptx</dc:description>
  <cp:lastModifiedBy>LERTSIRIKARN</cp:lastModifiedBy>
  <cp:revision>4</cp:revision>
  <dcterms:created xsi:type="dcterms:W3CDTF">2013-01-27T09:14:16Z</dcterms:created>
  <dcterms:modified xsi:type="dcterms:W3CDTF">2019-09-07T16:45:01Z</dcterms:modified>
  <cp:category/>
</cp:coreProperties>
</file>