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9600" dirty="0" err="1">
                <a:solidFill>
                  <a:srgbClr val="C00000"/>
                </a:solidFill>
              </a:rPr>
              <a:t>ทางในใจ</a:t>
            </a:r>
            <a:endParaRPr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031" y="235131"/>
            <a:ext cx="8405445" cy="5715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ใจมันดูมืดมน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คน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จึงเดินหลงทาง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และ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คนต้องการเพียงแสงสว่าง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นำ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ทางใน</a:t>
            </a: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หัวใจ</a:t>
            </a:r>
            <a:endParaRPr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7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6755"/>
            <a:ext cx="7315200" cy="5715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แต่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ใครจะเป็นความหวัง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ส่อง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สว่างนำทางเขาไป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ให้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ได้เจอ</a:t>
            </a: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ปลายทาง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ที่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เป็นความจริง</a:t>
            </a:r>
            <a:endParaRPr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2069"/>
            <a:ext cx="7315200" cy="5715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จากที่เราแค่เพียง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มองดู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คนหลงทาง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ไม่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เคยจะเป็นดั่งแสงสว่าง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นำทางที่</a:t>
            </a: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มืดมน</a:t>
            </a:r>
            <a:endParaRPr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44583"/>
            <a:ext cx="7315200" cy="436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เรา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จะ</a:t>
            </a: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ออกไปนำ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ผู้คน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ด้วยหัวใจ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ที่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รวมกันเป็นหนึ่งเดียว</a:t>
            </a:r>
            <a:endParaRPr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7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39634"/>
            <a:ext cx="7315200" cy="5715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ออกไปเป็นแสงเป็นพลัง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เพื่อนนำคนไทยกลับใจ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ให้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แผ่นดินแห่ง</a:t>
            </a: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นี้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พ้น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ความ</a:t>
            </a: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มืดมน</a:t>
            </a:r>
            <a:endParaRPr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8194"/>
            <a:ext cx="73152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ออกไป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เป็นแสงนำหนทาง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ให้คนอีกนับล้าน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พระ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เยซูเท่านั้น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เพียง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พระองค์ผู้เดียว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</a:rPr>
              <a:t>ที่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</a:rPr>
              <a:t>เขาต้องการในใจ</a:t>
            </a:r>
            <a:endParaRPr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0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แม้เราต้อง</a:t>
            </a:r>
            <a:r>
              <a:rPr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เจอ</a:t>
            </a:r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กับ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ความ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ไม่เข้าใจ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แต่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เรายังคงหยัดยืน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ประกาศ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ความจริง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ต่อไป</a:t>
            </a:r>
            <a:r>
              <a:rPr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ไม่หวั่นไหว</a:t>
            </a:r>
            <a:endParaRPr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ทางในใจ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ทางในใจ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2020-02-01T06:44:00Z</dcterms:modified>
  <cp:category/>
</cp:coreProperties>
</file>