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8000" b="1" dirty="0" err="1">
                <a:solidFill>
                  <a:schemeClr val="accent6">
                    <a:lumMod val="50000"/>
                  </a:schemeClr>
                </a:solidFill>
              </a:rPr>
              <a:t>ในที่ลึกลับ</a:t>
            </a:r>
            <a:r>
              <a:rPr sz="8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b="1">
                <a:solidFill>
                  <a:srgbClr val="7030A0"/>
                </a:solidFill>
              </a:rPr>
              <a:t>I Want To Know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 l="-20000" t="-58000" r="-20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000000"/>
                </a:solidFill>
              </a:defRPr>
            </a:pP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ในที่ลึกลับ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ในที่เงียบสงัด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58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ณ 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ที่นั่นพระองค์ทรง</a:t>
            </a: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อยู่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590800"/>
            <a:ext cx="7772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>
                <a:solidFill>
                  <a:srgbClr val="7030A0"/>
                </a:solidFill>
              </a:rPr>
              <a:t>In the secret.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In </a:t>
            </a:r>
            <a:r>
              <a:rPr b="1" dirty="0">
                <a:solidFill>
                  <a:srgbClr val="7030A0"/>
                </a:solidFill>
              </a:rPr>
              <a:t>the quiet place.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In </a:t>
            </a:r>
            <a:r>
              <a:rPr b="1" dirty="0">
                <a:solidFill>
                  <a:srgbClr val="7030A0"/>
                </a:solidFill>
              </a:rPr>
              <a:t>the stillness.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You </a:t>
            </a:r>
            <a:r>
              <a:rPr b="1" dirty="0">
                <a:solidFill>
                  <a:srgbClr val="7030A0"/>
                </a:solidFill>
              </a:rPr>
              <a:t>are there.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 l="-20000" t="-58000" r="-20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246" y="228600"/>
            <a:ext cx="858129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ใน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ที่ลึกลับช่วงเวลาที่ข้ากำลังรอ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58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เฝ้า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แต่พระองค์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เพราะอยากรู้จักพระองค์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247" y="2257503"/>
            <a:ext cx="847578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In </a:t>
            </a:r>
            <a:r>
              <a:rPr b="1" dirty="0">
                <a:solidFill>
                  <a:srgbClr val="7030A0"/>
                </a:solidFill>
              </a:rPr>
              <a:t>the secret.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In </a:t>
            </a:r>
            <a:r>
              <a:rPr b="1" dirty="0">
                <a:solidFill>
                  <a:srgbClr val="7030A0"/>
                </a:solidFill>
              </a:rPr>
              <a:t>the quiet hour I wait only for You.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Cause</a:t>
            </a:r>
            <a:r>
              <a:rPr b="1" dirty="0">
                <a:solidFill>
                  <a:srgbClr val="7030A0"/>
                </a:solidFill>
              </a:rPr>
              <a:t>, I want to know You more</a:t>
            </a:r>
          </a:p>
        </p:txBody>
      </p:sp>
    </p:spTree>
    <p:extLst>
      <p:ext uri="{BB962C8B-B14F-4D97-AF65-F5344CB8AC3E}">
        <p14:creationId xmlns:p14="http://schemas.microsoft.com/office/powerpoint/2010/main" val="378083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 l="-20000" t="-58000" r="-20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000000"/>
                </a:solidFill>
              </a:defRPr>
            </a:pP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ข้าอยากรู้จักพระองค์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58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อยาก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ได้ยินเสียงพระองค์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58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ข้า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อยากรู้จักพระองค์</a:t>
            </a: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เจ้า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357154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>
                <a:solidFill>
                  <a:srgbClr val="7030A0"/>
                </a:solidFill>
              </a:rPr>
              <a:t>I want to know You.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I </a:t>
            </a:r>
            <a:r>
              <a:rPr b="1" dirty="0">
                <a:solidFill>
                  <a:srgbClr val="7030A0"/>
                </a:solidFill>
              </a:rPr>
              <a:t>want to hear Your voice. I want to know You more.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 l="-20000" t="-58000" r="-20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7030A0"/>
                </a:solidFill>
              </a:rPr>
              <a:t>ข้า</a:t>
            </a:r>
            <a:r>
              <a:rPr b="1" dirty="0" err="1">
                <a:solidFill>
                  <a:srgbClr val="7030A0"/>
                </a:solidFill>
              </a:rPr>
              <a:t>อยากรู้จักพระองค์</a:t>
            </a:r>
            <a:r>
              <a:rPr b="1" dirty="0">
                <a:solidFill>
                  <a:srgbClr val="7030A0"/>
                </a:solidFill>
              </a:rPr>
              <a:t>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8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7030A0"/>
                </a:solidFill>
              </a:rPr>
              <a:t>ข้า</a:t>
            </a:r>
            <a:r>
              <a:rPr b="1" dirty="0" err="1">
                <a:solidFill>
                  <a:srgbClr val="7030A0"/>
                </a:solidFill>
              </a:rPr>
              <a:t>อยากจะได้สัมผัส</a:t>
            </a:r>
            <a:r>
              <a:rPr b="1" dirty="0">
                <a:solidFill>
                  <a:srgbClr val="7030A0"/>
                </a:solidFill>
              </a:rPr>
              <a:t>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8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7030A0"/>
                </a:solidFill>
              </a:rPr>
              <a:t>ข้า</a:t>
            </a:r>
            <a:r>
              <a:rPr b="1" dirty="0" err="1">
                <a:solidFill>
                  <a:srgbClr val="7030A0"/>
                </a:solidFill>
              </a:rPr>
              <a:t>อยากรู้จักพระเจ้า</a:t>
            </a:r>
            <a:endParaRPr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I </a:t>
            </a:r>
            <a:r>
              <a:rPr b="1" dirty="0">
                <a:solidFill>
                  <a:srgbClr val="7030A0"/>
                </a:solidFill>
              </a:rPr>
              <a:t>want to touch You.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I </a:t>
            </a:r>
            <a:r>
              <a:rPr b="1" dirty="0">
                <a:solidFill>
                  <a:srgbClr val="7030A0"/>
                </a:solidFill>
              </a:rPr>
              <a:t>want to see Your face.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I </a:t>
            </a:r>
            <a:r>
              <a:rPr b="1" dirty="0">
                <a:solidFill>
                  <a:srgbClr val="7030A0"/>
                </a:solidFill>
              </a:rPr>
              <a:t>want to know You more</a:t>
            </a:r>
          </a:p>
        </p:txBody>
      </p:sp>
    </p:spTree>
    <p:extLst>
      <p:ext uri="{BB962C8B-B14F-4D97-AF65-F5344CB8AC3E}">
        <p14:creationId xmlns:p14="http://schemas.microsoft.com/office/powerpoint/2010/main" val="77097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 l="-20000" t="-58000" r="-20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000000"/>
                </a:solidFill>
              </a:defRPr>
            </a:pP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ข้ากำลังไขว่คว้าไปถึงที่สูง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58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เพื่อ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ข้าจะได้รางวัล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ดำเนิน</a:t>
            </a: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ต่อไป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692" y="2233748"/>
            <a:ext cx="875211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>
                <a:solidFill>
                  <a:srgbClr val="7030A0"/>
                </a:solidFill>
              </a:rPr>
              <a:t>I am reaching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for </a:t>
            </a:r>
            <a:r>
              <a:rPr b="1" dirty="0">
                <a:solidFill>
                  <a:srgbClr val="7030A0"/>
                </a:solidFill>
              </a:rPr>
              <a:t>the highest goal.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That </a:t>
            </a:r>
            <a:r>
              <a:rPr b="1" dirty="0">
                <a:solidFill>
                  <a:srgbClr val="7030A0"/>
                </a:solidFill>
              </a:rPr>
              <a:t>I might </a:t>
            </a:r>
            <a:r>
              <a:rPr b="1" dirty="0" smtClean="0">
                <a:solidFill>
                  <a:srgbClr val="7030A0"/>
                </a:solidFill>
              </a:rPr>
              <a:t>receive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 </a:t>
            </a:r>
            <a:r>
              <a:rPr b="1" dirty="0">
                <a:solidFill>
                  <a:srgbClr val="7030A0"/>
                </a:solidFill>
              </a:rPr>
              <a:t>the prize.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Pressing onward.</a:t>
            </a:r>
            <a:endParaRPr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 l="-20000" t="-58000" r="-20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8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accent6">
                    <a:lumMod val="50000"/>
                  </a:schemeClr>
                </a:solidFill>
              </a:rPr>
              <a:t>ข้า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จะก้าวไป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ไม่มีสิ่งใด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ที่จะขวางได้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accent6">
                    <a:lumMod val="50000"/>
                  </a:schemeClr>
                </a:solidFill>
              </a:rPr>
              <a:t>เพราะอยากรู้จักมากขึ้น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106037"/>
            <a:ext cx="7772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Pushing </a:t>
            </a:r>
            <a:r>
              <a:rPr b="1" dirty="0">
                <a:solidFill>
                  <a:srgbClr val="7030A0"/>
                </a:solidFill>
              </a:rPr>
              <a:t>every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hindrance </a:t>
            </a:r>
            <a:r>
              <a:rPr b="1" dirty="0">
                <a:solidFill>
                  <a:srgbClr val="7030A0"/>
                </a:solidFill>
              </a:rPr>
              <a:t>aside.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Out </a:t>
            </a:r>
            <a:r>
              <a:rPr b="1" dirty="0">
                <a:solidFill>
                  <a:srgbClr val="7030A0"/>
                </a:solidFill>
              </a:rPr>
              <a:t>of my way.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Cause</a:t>
            </a:r>
            <a:r>
              <a:rPr b="1" dirty="0">
                <a:solidFill>
                  <a:srgbClr val="7030A0"/>
                </a:solidFill>
              </a:rPr>
              <a:t>, I want to 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7030A0"/>
                </a:solidFill>
              </a:rPr>
              <a:t>know </a:t>
            </a:r>
            <a:r>
              <a:rPr b="1" dirty="0">
                <a:solidFill>
                  <a:srgbClr val="7030A0"/>
                </a:solidFill>
              </a:rPr>
              <a:t>You more.</a:t>
            </a:r>
          </a:p>
        </p:txBody>
      </p:sp>
    </p:spTree>
    <p:extLst>
      <p:ext uri="{BB962C8B-B14F-4D97-AF65-F5344CB8AC3E}">
        <p14:creationId xmlns:p14="http://schemas.microsoft.com/office/powerpoint/2010/main" val="285252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210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ในที่ลึกลับ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ในที่ลึกลับ 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2019-09-01T09:08:52Z</dcterms:modified>
  <cp:category/>
</cp:coreProperties>
</file>