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b="1" dirty="0" err="1">
                <a:solidFill>
                  <a:schemeClr val="accent4">
                    <a:lumMod val="75000"/>
                  </a:schemeClr>
                </a:solidFill>
              </a:rPr>
              <a:t>นี่เป็นคำอธิษฐาน</a:t>
            </a:r>
            <a:endParaRPr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1969" y="3915508"/>
            <a:ext cx="7086600" cy="1752600"/>
          </a:xfrm>
        </p:spPr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b="1" dirty="0">
                <a:solidFill>
                  <a:srgbClr val="C00000"/>
                </a:solidFill>
              </a:rPr>
              <a:t>This is the prayer from us 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1338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7030A0"/>
                </a:solidFill>
              </a:rPr>
              <a:t>นี่เป็นคำอธิษฐานของเราทุกคน</a:t>
            </a:r>
            <a:r>
              <a:rPr b="1" dirty="0">
                <a:solidFill>
                  <a:srgbClr val="7030A0"/>
                </a:solidFill>
              </a:rPr>
              <a:t>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7030A0"/>
                </a:solidFill>
              </a:rPr>
              <a:t>นี่</a:t>
            </a:r>
            <a:r>
              <a:rPr b="1" dirty="0" err="1">
                <a:solidFill>
                  <a:srgbClr val="7030A0"/>
                </a:solidFill>
              </a:rPr>
              <a:t>เป็นคำอ้อนวอนจาก</a:t>
            </a:r>
            <a:r>
              <a:rPr b="1" dirty="0" err="1" smtClean="0">
                <a:solidFill>
                  <a:srgbClr val="7030A0"/>
                </a:solidFill>
              </a:rPr>
              <a:t>หัวใจ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731477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>
                <a:solidFill>
                  <a:srgbClr val="C00000"/>
                </a:solidFill>
              </a:rPr>
              <a:t>This is the prayer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from </a:t>
            </a:r>
            <a:r>
              <a:rPr b="1" dirty="0">
                <a:solidFill>
                  <a:srgbClr val="C00000"/>
                </a:solidFill>
              </a:rPr>
              <a:t>us all,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This </a:t>
            </a:r>
            <a:r>
              <a:rPr b="1" dirty="0">
                <a:solidFill>
                  <a:srgbClr val="C00000"/>
                </a:solidFill>
              </a:rPr>
              <a:t>is the prayer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from </a:t>
            </a:r>
            <a:r>
              <a:rPr b="1" dirty="0">
                <a:solidFill>
                  <a:srgbClr val="C00000"/>
                </a:solidFill>
              </a:rPr>
              <a:t>our hearts. </a:t>
            </a:r>
          </a:p>
        </p:txBody>
      </p:sp>
    </p:spTree>
    <p:extLst>
      <p:ext uri="{BB962C8B-B14F-4D97-AF65-F5344CB8AC3E}">
        <p14:creationId xmlns:p14="http://schemas.microsoft.com/office/powerpoint/2010/main" val="300695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7030A0"/>
                </a:solidFill>
              </a:rPr>
              <a:t>ให้</a:t>
            </a:r>
            <a:r>
              <a:rPr b="1" dirty="0" err="1">
                <a:solidFill>
                  <a:srgbClr val="7030A0"/>
                </a:solidFill>
              </a:rPr>
              <a:t>พระวิญญาณเทเข้ามา</a:t>
            </a:r>
            <a:r>
              <a:rPr b="1" dirty="0">
                <a:solidFill>
                  <a:srgbClr val="7030A0"/>
                </a:solidFill>
              </a:rPr>
              <a:t>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7030A0"/>
                </a:solidFill>
              </a:rPr>
              <a:t>เปิด</a:t>
            </a:r>
            <a:r>
              <a:rPr b="1" dirty="0" err="1">
                <a:solidFill>
                  <a:srgbClr val="7030A0"/>
                </a:solidFill>
              </a:rPr>
              <a:t>ตาใจเราทุกคน</a:t>
            </a:r>
            <a:r>
              <a:rPr b="1" dirty="0">
                <a:solidFill>
                  <a:srgbClr val="7030A0"/>
                </a:solidFill>
              </a:rPr>
              <a:t>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7030A0"/>
                </a:solidFill>
              </a:rPr>
              <a:t>ให้</a:t>
            </a:r>
            <a:r>
              <a:rPr b="1" dirty="0" err="1">
                <a:solidFill>
                  <a:srgbClr val="7030A0"/>
                </a:solidFill>
              </a:rPr>
              <a:t>อัศจรรย์ของพระองค์</a:t>
            </a:r>
            <a:r>
              <a:rPr b="1" dirty="0">
                <a:solidFill>
                  <a:srgbClr val="7030A0"/>
                </a:solidFill>
              </a:rPr>
              <a:t> </a:t>
            </a:r>
            <a:r>
              <a:rPr b="1" dirty="0" err="1" smtClean="0">
                <a:solidFill>
                  <a:srgbClr val="7030A0"/>
                </a:solidFill>
              </a:rPr>
              <a:t>เกิด</a:t>
            </a:r>
            <a:r>
              <a:rPr b="1" dirty="0" err="1">
                <a:solidFill>
                  <a:srgbClr val="7030A0"/>
                </a:solidFill>
              </a:rPr>
              <a:t>ในพวกเรา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130061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Let </a:t>
            </a:r>
            <a:r>
              <a:rPr b="1" dirty="0">
                <a:solidFill>
                  <a:srgbClr val="C00000"/>
                </a:solidFill>
              </a:rPr>
              <a:t>the Holy Spirit pour </a:t>
            </a:r>
            <a:r>
              <a:rPr b="1" dirty="0" smtClean="0">
                <a:solidFill>
                  <a:srgbClr val="C00000"/>
                </a:solidFill>
              </a:rPr>
              <a:t>out </a:t>
            </a:r>
            <a:r>
              <a:rPr b="1" dirty="0">
                <a:solidFill>
                  <a:srgbClr val="C00000"/>
                </a:solidFill>
              </a:rPr>
              <a:t>and open all of our eyes. Let the </a:t>
            </a:r>
            <a:r>
              <a:rPr b="1" dirty="0" smtClean="0">
                <a:solidFill>
                  <a:srgbClr val="C00000"/>
                </a:solidFill>
              </a:rPr>
              <a:t>miracle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of </a:t>
            </a:r>
            <a:r>
              <a:rPr b="1" dirty="0">
                <a:solidFill>
                  <a:srgbClr val="C00000"/>
                </a:solidFill>
              </a:rPr>
              <a:t>Jesus be among 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74785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7030A0"/>
                </a:solidFill>
              </a:rPr>
              <a:t>โปรดทรงอวยพรประเทศไทย</a:t>
            </a:r>
            <a:r>
              <a:rPr b="1" dirty="0">
                <a:solidFill>
                  <a:srgbClr val="7030A0"/>
                </a:solidFill>
              </a:rPr>
              <a:t>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7030A0"/>
                </a:solidFill>
              </a:rPr>
              <a:t>ให้</a:t>
            </a:r>
            <a:r>
              <a:rPr b="1" dirty="0" err="1">
                <a:solidFill>
                  <a:srgbClr val="7030A0"/>
                </a:solidFill>
              </a:rPr>
              <a:t>คนไทยได้มี</a:t>
            </a:r>
            <a:r>
              <a:rPr b="1" dirty="0" err="1" smtClean="0">
                <a:solidFill>
                  <a:srgbClr val="7030A0"/>
                </a:solidFill>
              </a:rPr>
              <a:t>ความหวัง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614246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>
                <a:solidFill>
                  <a:srgbClr val="C00000"/>
                </a:solidFill>
              </a:rPr>
              <a:t>Lord, please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bless </a:t>
            </a:r>
            <a:r>
              <a:rPr b="1" dirty="0">
                <a:solidFill>
                  <a:srgbClr val="C00000"/>
                </a:solidFill>
              </a:rPr>
              <a:t>over Thailand.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Let </a:t>
            </a:r>
            <a:r>
              <a:rPr b="1" dirty="0">
                <a:solidFill>
                  <a:srgbClr val="C00000"/>
                </a:solidFill>
              </a:rPr>
              <a:t>the Thai have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heavenly hope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  <a:endParaRPr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7030A0"/>
                </a:solidFill>
              </a:rPr>
              <a:t>โปรด</a:t>
            </a:r>
            <a:r>
              <a:rPr b="1" dirty="0" err="1">
                <a:solidFill>
                  <a:srgbClr val="7030A0"/>
                </a:solidFill>
              </a:rPr>
              <a:t>เปิดดวงตาและหัวใจ</a:t>
            </a:r>
            <a:r>
              <a:rPr b="1" dirty="0">
                <a:solidFill>
                  <a:srgbClr val="7030A0"/>
                </a:solidFill>
              </a:rPr>
              <a:t>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7030A0"/>
                </a:solidFill>
              </a:rPr>
              <a:t>ให้</a:t>
            </a:r>
            <a:r>
              <a:rPr b="1" dirty="0" err="1">
                <a:solidFill>
                  <a:srgbClr val="7030A0"/>
                </a:solidFill>
              </a:rPr>
              <a:t>คนไทยเห็นความ</a:t>
            </a:r>
            <a:r>
              <a:rPr b="1" dirty="0" err="1" smtClean="0">
                <a:solidFill>
                  <a:srgbClr val="7030A0"/>
                </a:solidFill>
              </a:rPr>
              <a:t>สว่าง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719754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Open </a:t>
            </a:r>
            <a:r>
              <a:rPr b="1" dirty="0">
                <a:solidFill>
                  <a:srgbClr val="C00000"/>
                </a:solidFill>
              </a:rPr>
              <a:t>our eyes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and </a:t>
            </a:r>
            <a:r>
              <a:rPr b="1" dirty="0">
                <a:solidFill>
                  <a:srgbClr val="C00000"/>
                </a:solidFill>
              </a:rPr>
              <a:t>our hearts,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Let </a:t>
            </a:r>
            <a:r>
              <a:rPr b="1" dirty="0">
                <a:solidFill>
                  <a:srgbClr val="C00000"/>
                </a:solidFill>
              </a:rPr>
              <a:t>the Thai see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Jesus</a:t>
            </a:r>
            <a:r>
              <a:rPr b="1" dirty="0">
                <a:solidFill>
                  <a:srgbClr val="C00000"/>
                </a:solidFill>
              </a:rPr>
              <a:t>' light. </a:t>
            </a:r>
          </a:p>
        </p:txBody>
      </p:sp>
    </p:spTree>
    <p:extLst>
      <p:ext uri="{BB962C8B-B14F-4D97-AF65-F5344CB8AC3E}">
        <p14:creationId xmlns:p14="http://schemas.microsoft.com/office/powerpoint/2010/main" val="96436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09953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7030A0"/>
                </a:solidFill>
              </a:rPr>
              <a:t>โปรด</a:t>
            </a:r>
            <a:r>
              <a:rPr b="1" dirty="0" err="1">
                <a:solidFill>
                  <a:srgbClr val="7030A0"/>
                </a:solidFill>
              </a:rPr>
              <a:t>ทรงอวยพรประเทศไทย</a:t>
            </a:r>
            <a:r>
              <a:rPr b="1" dirty="0">
                <a:solidFill>
                  <a:srgbClr val="7030A0"/>
                </a:solidFill>
              </a:rPr>
              <a:t>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7030A0"/>
                </a:solidFill>
              </a:rPr>
              <a:t>ให้</a:t>
            </a:r>
            <a:r>
              <a:rPr b="1" dirty="0" err="1">
                <a:solidFill>
                  <a:srgbClr val="7030A0"/>
                </a:solidFill>
              </a:rPr>
              <a:t>ไปถึงตามน้ำพระทัย</a:t>
            </a:r>
            <a:r>
              <a:rPr b="1" dirty="0">
                <a:solidFill>
                  <a:srgbClr val="7030A0"/>
                </a:solidFill>
              </a:rPr>
              <a:t> 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836984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Lord</a:t>
            </a:r>
            <a:r>
              <a:rPr b="1" dirty="0">
                <a:solidFill>
                  <a:srgbClr val="C00000"/>
                </a:solidFill>
              </a:rPr>
              <a:t>, please bless over Thailand to go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into </a:t>
            </a:r>
            <a:r>
              <a:rPr b="1" dirty="0">
                <a:solidFill>
                  <a:srgbClr val="C00000"/>
                </a:solidFill>
              </a:rPr>
              <a:t>your will. </a:t>
            </a:r>
          </a:p>
        </p:txBody>
      </p:sp>
    </p:spTree>
    <p:extLst>
      <p:ext uri="{BB962C8B-B14F-4D97-AF65-F5344CB8AC3E}">
        <p14:creationId xmlns:p14="http://schemas.microsoft.com/office/powerpoint/2010/main" val="66609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09246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7030A0"/>
                </a:solidFill>
              </a:rPr>
              <a:t>ให้</a:t>
            </a:r>
            <a:r>
              <a:rPr b="1" dirty="0" err="1">
                <a:solidFill>
                  <a:srgbClr val="7030A0"/>
                </a:solidFill>
              </a:rPr>
              <a:t>พระพรหลั่งไหล</a:t>
            </a:r>
            <a:r>
              <a:rPr b="1" dirty="0">
                <a:solidFill>
                  <a:srgbClr val="7030A0"/>
                </a:solidFill>
              </a:rPr>
              <a:t>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7030A0"/>
                </a:solidFill>
              </a:rPr>
              <a:t>มาถึง</a:t>
            </a:r>
            <a:r>
              <a:rPr b="1" dirty="0" err="1">
                <a:solidFill>
                  <a:srgbClr val="7030A0"/>
                </a:solidFill>
              </a:rPr>
              <a:t>คนไทยทุกคน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259015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May </a:t>
            </a:r>
            <a:r>
              <a:rPr b="1" dirty="0">
                <a:solidFill>
                  <a:srgbClr val="C00000"/>
                </a:solidFill>
              </a:rPr>
              <a:t>your blessings flow through all o'er the Thai.</a:t>
            </a:r>
          </a:p>
        </p:txBody>
      </p:sp>
    </p:spTree>
    <p:extLst>
      <p:ext uri="{BB962C8B-B14F-4D97-AF65-F5344CB8AC3E}">
        <p14:creationId xmlns:p14="http://schemas.microsoft.com/office/powerpoint/2010/main" val="256473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179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นี่เป็นคำอธิษฐาน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นี่เป็นคำอธิษฐาน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2019-10-19T06:04:05Z</dcterms:modified>
  <cp:category/>
</cp:coreProperties>
</file>