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6" r:id="rId10"/>
    <p:sldId id="262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6000" r="-68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600" dirty="0" err="1"/>
              <a:t>พระเจ้าดีตลอดเวลา</a:t>
            </a:r>
            <a:endParaRPr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dirty="0"/>
              <a:t>God is Good All The Time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6000" r="-68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0718" y="228600"/>
            <a:ext cx="6322565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/>
              <a:t>พระองค์สัญญา</a:t>
            </a:r>
            <a:r>
              <a:rPr dirty="0"/>
              <a:t> </a:t>
            </a:r>
            <a:r>
              <a:rPr dirty="0" err="1"/>
              <a:t>จะไม่ทอดทิ้งเรา</a:t>
            </a:r>
            <a:r>
              <a:rPr dirty="0"/>
              <a:t/>
            </a:r>
            <a:br>
              <a:rPr dirty="0"/>
            </a:br>
            <a:r>
              <a:rPr dirty="0" err="1"/>
              <a:t>หรือเพิกเฉยเรา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และ</a:t>
            </a:r>
            <a:r>
              <a:rPr dirty="0" err="1"/>
              <a:t>พระคำพระองค์นั้นจริง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024554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/>
              <a:t>'Causes He's promised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to </a:t>
            </a:r>
            <a:r>
              <a:rPr dirty="0"/>
              <a:t>never leave you.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Nor </a:t>
            </a:r>
            <a:r>
              <a:rPr dirty="0"/>
              <a:t>forsake you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and </a:t>
            </a:r>
            <a:r>
              <a:rPr dirty="0"/>
              <a:t>His Word is true.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6000" r="-68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/>
              <a:t>ถึงแม้ฉันจะไม่เข้าใจ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ตลอด</a:t>
            </a:r>
            <a:r>
              <a:rPr dirty="0" err="1"/>
              <a:t>แผนที่พระองค์ให้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ชีวิต</a:t>
            </a:r>
            <a:r>
              <a:rPr dirty="0" err="1"/>
              <a:t>อยู่ใน</a:t>
            </a:r>
            <a:r>
              <a:rPr dirty="0" err="1" smtClean="0"/>
              <a:t>พระองค์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942492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/>
              <a:t>Though I may not understand all the plans You have for me.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My </a:t>
            </a:r>
            <a:r>
              <a:rPr dirty="0"/>
              <a:t>life is in your hands.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6000" r="-68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80293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และ</a:t>
            </a:r>
            <a:r>
              <a:rPr dirty="0" err="1"/>
              <a:t>ด้วยดวงตาแห่งความ</a:t>
            </a:r>
            <a:r>
              <a:rPr dirty="0" err="1" smtClean="0"/>
              <a:t>เชื่อ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จะ</a:t>
            </a:r>
            <a:r>
              <a:rPr dirty="0" err="1"/>
              <a:t>ได้เห็นชัดเจน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801815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And </a:t>
            </a:r>
            <a:r>
              <a:rPr dirty="0"/>
              <a:t>through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the </a:t>
            </a:r>
            <a:r>
              <a:rPr dirty="0"/>
              <a:t>eyes of faith.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I </a:t>
            </a:r>
            <a:r>
              <a:rPr dirty="0"/>
              <a:t>can clearly see.</a:t>
            </a:r>
          </a:p>
        </p:txBody>
      </p:sp>
    </p:spTree>
    <p:extLst>
      <p:ext uri="{BB962C8B-B14F-4D97-AF65-F5344CB8AC3E}">
        <p14:creationId xmlns:p14="http://schemas.microsoft.com/office/powerpoint/2010/main" val="429057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6000" r="-68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5112" y="228600"/>
            <a:ext cx="4193776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/>
              <a:t>พระเจ้าดี</a:t>
            </a:r>
            <a:r>
              <a:rPr dirty="0"/>
              <a:t> </a:t>
            </a:r>
            <a:r>
              <a:rPr dirty="0" err="1"/>
              <a:t>ตลอดเวลา</a:t>
            </a:r>
            <a:r>
              <a:rPr dirty="0"/>
              <a:t/>
            </a:r>
            <a:br>
              <a:rPr dirty="0"/>
            </a:br>
            <a:r>
              <a:rPr dirty="0" err="1"/>
              <a:t>ใส่บทเพลงสรรเสริญ</a:t>
            </a:r>
            <a:r>
              <a:rPr dirty="0"/>
              <a:t/>
            </a:r>
            <a:br>
              <a:rPr dirty="0"/>
            </a:br>
            <a:r>
              <a:rPr dirty="0" err="1"/>
              <a:t>อยู่ในใจของฉัน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834310" y="3657600"/>
            <a:ext cx="7475380" cy="3416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/>
              <a:t>God is good all the time</a:t>
            </a:r>
            <a:br>
              <a:rPr dirty="0"/>
            </a:br>
            <a:r>
              <a:rPr dirty="0"/>
              <a:t> He put a song of praise in</a:t>
            </a:r>
            <a:br>
              <a:rPr dirty="0"/>
            </a:br>
            <a:r>
              <a:rPr dirty="0"/>
              <a:t> this heart of mine</a:t>
            </a: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6000" r="-68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4224" y="474785"/>
            <a:ext cx="5995552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/>
              <a:t>พระเจ้าดี</a:t>
            </a:r>
            <a:r>
              <a:rPr dirty="0"/>
              <a:t> </a:t>
            </a:r>
            <a:r>
              <a:rPr dirty="0" err="1" smtClean="0"/>
              <a:t>ตลอดเวลา</a:t>
            </a:r>
            <a:r>
              <a:rPr dirty="0" smtClean="0"/>
              <a:t/>
            </a:r>
            <a:br>
              <a:rPr dirty="0" smtClean="0"/>
            </a:br>
            <a:r>
              <a:rPr dirty="0" err="1" smtClean="0"/>
              <a:t>ใน</a:t>
            </a:r>
            <a:r>
              <a:rPr dirty="0" err="1"/>
              <a:t>ราตรีที่มืด</a:t>
            </a:r>
            <a:r>
              <a:rPr dirty="0"/>
              <a:t> </a:t>
            </a:r>
            <a:r>
              <a:rPr dirty="0" err="1" smtClean="0"/>
              <a:t>แสง</a:t>
            </a:r>
            <a:r>
              <a:rPr dirty="0" err="1"/>
              <a:t>พระองค์</a:t>
            </a:r>
            <a:r>
              <a:rPr dirty="0" err="1" smtClean="0"/>
              <a:t>ฉาย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246225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/>
              <a:t>God is good all the time. Through the darkest night, His light will shine. 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6000" r="-68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1895" y="1072661"/>
            <a:ext cx="5920210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พระ</a:t>
            </a:r>
            <a:r>
              <a:rPr dirty="0" err="1"/>
              <a:t>เจ้าดี</a:t>
            </a:r>
            <a:r>
              <a:rPr dirty="0"/>
              <a:t> </a:t>
            </a:r>
            <a:r>
              <a:rPr dirty="0" err="1"/>
              <a:t>พระเจ้า</a:t>
            </a:r>
            <a:r>
              <a:rPr dirty="0" err="1" smtClean="0"/>
              <a:t>ดี</a:t>
            </a:r>
            <a:r>
              <a:rPr lang="en-US" dirty="0" smtClean="0"/>
              <a:t> </a:t>
            </a:r>
            <a:r>
              <a:rPr dirty="0" err="1" smtClean="0"/>
              <a:t>ตลอดเวลา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304841"/>
            <a:ext cx="7772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God </a:t>
            </a:r>
            <a:r>
              <a:rPr dirty="0"/>
              <a:t>is good,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God </a:t>
            </a:r>
            <a:r>
              <a:rPr dirty="0"/>
              <a:t>is good. all the time.</a:t>
            </a:r>
          </a:p>
        </p:txBody>
      </p:sp>
    </p:spTree>
    <p:extLst>
      <p:ext uri="{BB962C8B-B14F-4D97-AF65-F5344CB8AC3E}">
        <p14:creationId xmlns:p14="http://schemas.microsoft.com/office/powerpoint/2010/main" val="74754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6000" r="-68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6754" y="228600"/>
            <a:ext cx="6710491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t>ก่อนเป็นคนบาป ไม่มีค่าเลย</a:t>
            </a:r>
            <a:br/>
            <a:r>
              <a:t>เพื่อพวกเราพระองค์ยอมตาย</a:t>
            </a:r>
            <a:br/>
            <a:r>
              <a:t>เจิมเราด้วยไฟพระวิญญาณบริสุทธิ์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4007" y="3418234"/>
            <a:ext cx="8515986" cy="3416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/>
              <a:t>We were </a:t>
            </a:r>
            <a:r>
              <a:rPr dirty="0" smtClean="0"/>
              <a:t>sinners </a:t>
            </a:r>
            <a:r>
              <a:rPr dirty="0"/>
              <a:t>so unworthy</a:t>
            </a:r>
            <a:br>
              <a:rPr dirty="0"/>
            </a:br>
            <a:r>
              <a:rPr dirty="0"/>
              <a:t> Still for us He chose to die</a:t>
            </a:r>
            <a:br>
              <a:rPr dirty="0"/>
            </a:br>
            <a:r>
              <a:rPr dirty="0"/>
              <a:t> Filled us with His Holy Spirit</a:t>
            </a: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6000" r="-68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6270" y="228600"/>
            <a:ext cx="5091458" cy="35394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/>
              <a:t>เราจึงยืนยันและเป็นพยาน</a:t>
            </a:r>
            <a:r>
              <a:rPr dirty="0"/>
              <a:t/>
            </a:r>
            <a:br>
              <a:rPr dirty="0"/>
            </a:br>
            <a:r>
              <a:rPr dirty="0" err="1"/>
              <a:t>ความรักพระองค์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เป็น</a:t>
            </a:r>
            <a:r>
              <a:rPr dirty="0" err="1"/>
              <a:t>นิรันดร์กาล</a:t>
            </a:r>
            <a:r>
              <a:rPr dirty="0"/>
              <a:t/>
            </a:r>
            <a:br>
              <a:rPr dirty="0"/>
            </a:b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387969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/>
              <a:t>Now we can stand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and </a:t>
            </a:r>
            <a:r>
              <a:rPr dirty="0"/>
              <a:t>testify.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That </a:t>
            </a:r>
            <a:r>
              <a:rPr dirty="0"/>
              <a:t>His love is everlasting.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6000" r="-68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9337" y="838200"/>
            <a:ext cx="3525324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และ</a:t>
            </a:r>
            <a:r>
              <a:rPr dirty="0" err="1"/>
              <a:t>พระ</a:t>
            </a:r>
            <a:r>
              <a:rPr dirty="0" err="1" smtClean="0"/>
              <a:t>เมตตา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ไม่</a:t>
            </a:r>
            <a:r>
              <a:rPr dirty="0" err="1"/>
              <a:t>เคยหมดสิ้นไป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387969"/>
            <a:ext cx="7772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And </a:t>
            </a:r>
            <a:r>
              <a:rPr dirty="0"/>
              <a:t>His mercies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they </a:t>
            </a:r>
            <a:r>
              <a:rPr dirty="0"/>
              <a:t>will never end.</a:t>
            </a:r>
          </a:p>
        </p:txBody>
      </p:sp>
    </p:spTree>
    <p:extLst>
      <p:ext uri="{BB962C8B-B14F-4D97-AF65-F5344CB8AC3E}">
        <p14:creationId xmlns:p14="http://schemas.microsoft.com/office/powerpoint/2010/main" val="308874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6000" r="-68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0974" y="228600"/>
            <a:ext cx="5622052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/>
              <a:t>หากเราเดินผ่านหุบเขามืดมน</a:t>
            </a:r>
            <a:r>
              <a:rPr dirty="0"/>
              <a:t/>
            </a:r>
            <a:br>
              <a:rPr dirty="0"/>
            </a:br>
            <a:r>
              <a:rPr dirty="0" err="1"/>
              <a:t>และปัญหามารุมล้อม</a:t>
            </a:r>
            <a:r>
              <a:rPr dirty="0" err="1" smtClean="0"/>
              <a:t>เรา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709404" y="2754923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/>
              <a:t>If you’re walking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through </a:t>
            </a:r>
            <a:r>
              <a:rPr dirty="0"/>
              <a:t>the valley.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There </a:t>
            </a:r>
            <a:r>
              <a:rPr dirty="0"/>
              <a:t>are shadows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all </a:t>
            </a:r>
            <a:r>
              <a:rPr dirty="0"/>
              <a:t>around.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6000" r="-68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14198" y="228600"/>
            <a:ext cx="4315604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อย่าได้</a:t>
            </a:r>
            <a:r>
              <a:rPr dirty="0" err="1"/>
              <a:t>กลัว</a:t>
            </a:r>
            <a:r>
              <a:rPr dirty="0"/>
              <a:t/>
            </a:r>
            <a:br>
              <a:rPr dirty="0"/>
            </a:br>
            <a:r>
              <a:rPr dirty="0" err="1"/>
              <a:t>พระองค์จะนำเรา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และ</a:t>
            </a:r>
            <a:r>
              <a:rPr dirty="0" err="1"/>
              <a:t>รักษาเราให้มั่นคง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709404" y="3012831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Do </a:t>
            </a:r>
            <a:r>
              <a:rPr dirty="0"/>
              <a:t>not fear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He </a:t>
            </a:r>
            <a:r>
              <a:rPr dirty="0"/>
              <a:t>will guide you.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He </a:t>
            </a:r>
            <a:r>
              <a:rPr dirty="0"/>
              <a:t>will keep you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safe </a:t>
            </a:r>
            <a:r>
              <a:rPr dirty="0"/>
              <a:t>and sound.</a:t>
            </a:r>
          </a:p>
        </p:txBody>
      </p:sp>
    </p:spTree>
    <p:extLst>
      <p:ext uri="{BB962C8B-B14F-4D97-AF65-F5344CB8AC3E}">
        <p14:creationId xmlns:p14="http://schemas.microsoft.com/office/powerpoint/2010/main" val="12205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225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พระเจ้าดีตลอดเวลา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พระเจ้าดีตลอดเวลา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2019-10-19T05:52:46Z</dcterms:modified>
  <cp:category/>
</cp:coreProperties>
</file>