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pPr>
              <a:defRPr sz="4000">
                <a:solidFill>
                  <a:srgbClr val="3A70BC"/>
                </a:solidFill>
              </a:defRPr>
            </a:pPr>
            <a:r>
              <a:t>I Will Rise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Pr algn="ctr">
              <a:lnSpc>
                <a:spcPts val="7000"/>
              </a:lnSpc>
              <a:defRPr sz="4000">
                <a:solidFill>
                  <a:srgbClr val="000000"/>
                </a:solidFill>
              </a:defRPr>
            </a:pPr>
            <a:r>
              <a:t>[Brief instrumental interlude]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4900"/>
              </a:lnSpc>
              <a:defRPr sz="4000">
                <a:solidFill>
                  <a:srgbClr val="000000"/>
                </a:solidFill>
              </a:defRPr>
            </a:pPr>
            <a:r>
              <a:t>Final Chorus: I will rise</a:t>
            </a:r>
            <a:br/>
            <a:r>
              <a:t> when He calls my name</a:t>
            </a:r>
            <a:br/>
            <a:r>
              <a:t> No more sorrow, no more pain</a:t>
            </a:r>
            <a:br/>
            <a:r>
              <a:t> I will rise, on eagle's wings</a:t>
            </a:r>
            <a:br/>
            <a:r>
              <a:t> Before my God. fall on my knees</a:t>
            </a:r>
            <a:br/>
            <a:r>
              <a:t> and rise.. I will rise</a:t>
            </a:r>
            <a:br/>
            <a:r>
              <a:t>.. I will rise..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pPr>
              <a:defRPr sz="4000">
                <a:solidFill>
                  <a:srgbClr val="3A70BC"/>
                </a:solidFill>
              </a:defRPr>
            </a:pPr>
            <a:r>
              <a:t>Come Thou Fount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Pr algn="ctr">
              <a:lnSpc>
                <a:spcPts val="4800"/>
              </a:lnSpc>
              <a:defRPr sz="4000">
                <a:solidFill>
                  <a:srgbClr val="000000"/>
                </a:solidFill>
              </a:defRPr>
            </a:pPr>
            <a:r>
              <a:t>Come thou font of every blessing. Tune my heart to sing thy grace. Streams of mercy never ceasing. Call for songs of loudest praise. Teach me some melodious sonnet. Sung by flaming tongues above. Praise the mount I'm fixed upon it. Mount of thy redeeming love. Here I raise my Ebenezer. Hither by thy help I'm come. And I hope by thy good pleasure. Safely to arrive at home. Jesus sought me when a stranger. Wondering from the fold of God. He, to rescue me from danger. Interposed His precious blood. O to grace how how great a debtor daily I'm constrained to be!. Let thy goodness like a fetter, bind my wandering heart to thee. Prone to wander Lord I feel it, prone to leave the God I love. Here's my heart, O take and seal it, seal it for thy courts above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Verse 1: There's a peace I've come to know</a:t>
            </a:r>
            <a:br/>
            <a:r>
              <a:t> Though my heart and flesh may fail</a:t>
            </a:r>
            <a:br/>
            <a:r>
              <a:t> There's an anchor for my soul</a:t>
            </a:r>
            <a:br/>
            <a:r>
              <a:t> I can say, It is 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Pre-Chorus: Jesus has overcome</a:t>
            </a:r>
            <a:br/>
            <a:r>
              <a:t> and the grave is overwhelmed</a:t>
            </a:r>
            <a:br/>
            <a:r>
              <a:t> The victory is won</a:t>
            </a:r>
            <a:br/>
            <a:r>
              <a:t> He is risen from the dead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Chorus: And I will rise</a:t>
            </a:r>
            <a:br/>
            <a:r>
              <a:t> When He calls my name</a:t>
            </a:r>
            <a:br/>
            <a:r>
              <a:t> No more sorrow, no more pain</a:t>
            </a:r>
            <a:br/>
            <a:r>
              <a:t> I will rise, on eagle's wings</a:t>
            </a:r>
            <a:br/>
            <a:r>
              <a:t> Before my God. fall on my knees</a:t>
            </a:r>
            <a:br/>
            <a:r>
              <a:t> and rise.. I will rise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Verse 2: There's a day that's drawing near</a:t>
            </a:r>
            <a:br/>
            <a:r>
              <a:t> when this darkness breaks to light</a:t>
            </a:r>
            <a:br/>
            <a:r>
              <a:t> and the shadows disappear</a:t>
            </a:r>
            <a:br/>
            <a:r>
              <a:t> and my faith shall be my eyes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Pre-Chorus: Jesus has overcome</a:t>
            </a:r>
            <a:br/>
            <a:r>
              <a:t> and the grave is overwhelmed</a:t>
            </a:r>
            <a:br/>
            <a:r>
              <a:t> The victory is won</a:t>
            </a:r>
            <a:br/>
            <a:r>
              <a:t> He is risen from the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6900"/>
              </a:lnSpc>
              <a:defRPr sz="4000">
                <a:solidFill>
                  <a:srgbClr val="000000"/>
                </a:solidFill>
              </a:defRPr>
            </a:pPr>
            <a:r>
              <a:t>Chorus 2X: And I will rise</a:t>
            </a:r>
            <a:br/>
            <a:r>
              <a:t> when He calls my name</a:t>
            </a:r>
            <a:br/>
            <a:r>
              <a:t> No more sorrow, no more pain</a:t>
            </a:r>
            <a:br/>
            <a:r>
              <a:t> I will rise, on eagle's wings</a:t>
            </a:r>
            <a:br/>
            <a:r>
              <a:t> Before my God. fall on my knees</a:t>
            </a:r>
            <a:br/>
            <a:r>
              <a:t> and rise.. I will rise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000">
                <a:solidFill>
                  <a:srgbClr val="000000"/>
                </a:solidFill>
              </a:defRPr>
            </a:pPr>
            <a:r>
              <a:t>And I hear the voice of many angels sing</a:t>
            </a:r>
            <a:br/>
            <a:r>
              <a:t> Worthy is the Lamb!</a:t>
            </a:r>
            <a:br/>
            <a:r>
              <a:t> And I hear the cry of every longing heart</a:t>
            </a:r>
            <a:br/>
            <a:r>
              <a:t> Worthy is the Lamb!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Pr algn="ctr">
              <a:lnSpc>
                <a:spcPts val="4800"/>
              </a:lnSpc>
              <a:defRPr sz="4000">
                <a:solidFill>
                  <a:srgbClr val="000000"/>
                </a:solidFill>
              </a:defRPr>
            </a:pPr>
            <a:r>
              <a:t>And I hear the voice of many angels sing. Worthy is the Lamb!. And I hear the cry of every longing heart. (background: âWorthy is the Lamb!. You are worthy! You are worthy!. Worthy is the Lamb!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