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75" r:id="rId3"/>
    <p:sldId id="299" r:id="rId4"/>
    <p:sldId id="301" r:id="rId5"/>
    <p:sldId id="300" r:id="rId6"/>
    <p:sldId id="313" r:id="rId7"/>
    <p:sldId id="316" r:id="rId8"/>
    <p:sldId id="315" r:id="rId9"/>
    <p:sldId id="314" r:id="rId10"/>
    <p:sldId id="31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8992" autoAdjust="0"/>
  </p:normalViewPr>
  <p:slideViewPr>
    <p:cSldViewPr snapToGrid="0">
      <p:cViewPr varScale="1">
        <p:scale>
          <a:sx n="60" d="100"/>
          <a:sy n="60" d="100"/>
        </p:scale>
        <p:origin x="9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D8FAE-6E1E-4D45-8D85-A21311105F5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A2588-F396-480B-A019-5418C67BE146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2000" dirty="0">
              <a:solidFill>
                <a:schemeClr val="bg1"/>
              </a:solidFill>
            </a:rPr>
            <a:t>The Application is a technology platform for the people interested in Gadgets and Technology</a:t>
          </a:r>
        </a:p>
        <a:p>
          <a:pPr algn="l"/>
          <a:r>
            <a:rPr lang="en-US" sz="2000" b="0" i="0" dirty="0">
              <a:solidFill>
                <a:schemeClr val="bg1"/>
              </a:solidFill>
            </a:rPr>
            <a:t>We build the technology to allow anyone to create, share, find and attend new things to do that fuel their passion of New upcoming Technology</a:t>
          </a:r>
          <a:endParaRPr lang="en-US" sz="2000" dirty="0">
            <a:solidFill>
              <a:schemeClr val="bg1"/>
            </a:solidFill>
          </a:endParaRPr>
        </a:p>
        <a:p>
          <a:pPr algn="l"/>
          <a:endParaRPr lang="en-US" sz="2400" dirty="0">
            <a:solidFill>
              <a:schemeClr val="tx1"/>
            </a:solidFill>
          </a:endParaRPr>
        </a:p>
      </dgm:t>
    </dgm:pt>
    <dgm:pt modelId="{802E2924-E32A-4C58-AC1C-77B089BD3CC3}" type="parTrans" cxnId="{7A8CA3BB-2909-44D8-A1B7-F1E35475678C}">
      <dgm:prSet/>
      <dgm:spPr/>
      <dgm:t>
        <a:bodyPr/>
        <a:lstStyle/>
        <a:p>
          <a:endParaRPr lang="en-US"/>
        </a:p>
      </dgm:t>
    </dgm:pt>
    <dgm:pt modelId="{059AEF2F-2302-4448-BE3C-EB1F8552FAFF}" type="sibTrans" cxnId="{7A8CA3BB-2909-44D8-A1B7-F1E35475678C}">
      <dgm:prSet/>
      <dgm:spPr/>
      <dgm:t>
        <a:bodyPr/>
        <a:lstStyle/>
        <a:p>
          <a:endParaRPr lang="en-US"/>
        </a:p>
      </dgm:t>
    </dgm:pt>
    <dgm:pt modelId="{7DA0F5F9-EB28-4D54-9DD4-9D037E3ED5F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The App has following features – </a:t>
          </a:r>
        </a:p>
        <a:p>
          <a:r>
            <a:rPr lang="en-US" sz="2000" dirty="0">
              <a:solidFill>
                <a:schemeClr val="bg1"/>
              </a:solidFill>
            </a:rPr>
            <a:t>Latest Product info</a:t>
          </a:r>
        </a:p>
        <a:p>
          <a:r>
            <a:rPr lang="en-US" sz="2000" dirty="0">
              <a:solidFill>
                <a:schemeClr val="bg1"/>
              </a:solidFill>
            </a:rPr>
            <a:t>News about Gadgets</a:t>
          </a:r>
        </a:p>
        <a:p>
          <a:r>
            <a:rPr lang="en-US" sz="2000" dirty="0">
              <a:solidFill>
                <a:schemeClr val="bg1"/>
              </a:solidFill>
            </a:rPr>
            <a:t>Blogs</a:t>
          </a:r>
        </a:p>
        <a:p>
          <a:r>
            <a:rPr lang="en-US" sz="2000" dirty="0">
              <a:solidFill>
                <a:schemeClr val="bg1"/>
              </a:solidFill>
            </a:rPr>
            <a:t>Events</a:t>
          </a:r>
        </a:p>
      </dgm:t>
    </dgm:pt>
    <dgm:pt modelId="{A87AEAE2-24EB-4A81-A6E8-03170ACF1ABA}" type="parTrans" cxnId="{217B35CF-9F2C-4590-9403-FF6DB14C1158}">
      <dgm:prSet/>
      <dgm:spPr/>
      <dgm:t>
        <a:bodyPr/>
        <a:lstStyle/>
        <a:p>
          <a:endParaRPr lang="en-US"/>
        </a:p>
      </dgm:t>
    </dgm:pt>
    <dgm:pt modelId="{8FD17AE2-FADA-4A13-9F54-F548E1374736}" type="sibTrans" cxnId="{217B35CF-9F2C-4590-9403-FF6DB14C1158}">
      <dgm:prSet/>
      <dgm:spPr/>
      <dgm:t>
        <a:bodyPr/>
        <a:lstStyle/>
        <a:p>
          <a:endParaRPr lang="en-US"/>
        </a:p>
      </dgm:t>
    </dgm:pt>
    <dgm:pt modelId="{C952CCED-3AD7-49F6-9545-D51658EE3D1B}" type="pres">
      <dgm:prSet presAssocID="{210D8FAE-6E1E-4D45-8D85-A21311105F5A}" presName="Name0" presStyleCnt="0">
        <dgm:presLayoutVars>
          <dgm:dir/>
          <dgm:resizeHandles val="exact"/>
        </dgm:presLayoutVars>
      </dgm:prSet>
      <dgm:spPr/>
    </dgm:pt>
    <dgm:pt modelId="{2A35604C-5847-441C-BBED-2E6B8FF0232D}" type="pres">
      <dgm:prSet presAssocID="{AD4A2588-F396-480B-A019-5418C67BE146}" presName="node" presStyleLbl="node1" presStyleIdx="0" presStyleCnt="2" custLinFactNeighborX="15807" custLinFactNeighborY="-8276">
        <dgm:presLayoutVars>
          <dgm:bulletEnabled val="1"/>
        </dgm:presLayoutVars>
      </dgm:prSet>
      <dgm:spPr/>
    </dgm:pt>
    <dgm:pt modelId="{DA604ED6-12B5-4E96-89F1-D3F3CD9D7229}" type="pres">
      <dgm:prSet presAssocID="{059AEF2F-2302-4448-BE3C-EB1F8552FAFF}" presName="sibTrans" presStyleCnt="0"/>
      <dgm:spPr/>
    </dgm:pt>
    <dgm:pt modelId="{C0931E8C-9895-4442-BAF5-482428C92C91}" type="pres">
      <dgm:prSet presAssocID="{7DA0F5F9-EB28-4D54-9DD4-9D037E3ED5F0}" presName="node" presStyleLbl="node1" presStyleIdx="1" presStyleCnt="2" custLinFactNeighborX="-87048" custLinFactNeighborY="491">
        <dgm:presLayoutVars>
          <dgm:bulletEnabled val="1"/>
        </dgm:presLayoutVars>
      </dgm:prSet>
      <dgm:spPr/>
    </dgm:pt>
  </dgm:ptLst>
  <dgm:cxnLst>
    <dgm:cxn modelId="{B8E1C907-07F0-430C-9A30-607DEF1B628C}" type="presOf" srcId="{AD4A2588-F396-480B-A019-5418C67BE146}" destId="{2A35604C-5847-441C-BBED-2E6B8FF0232D}" srcOrd="0" destOrd="0" presId="urn:microsoft.com/office/officeart/2005/8/layout/hList6"/>
    <dgm:cxn modelId="{CB311934-745B-49A8-84D8-3A13CAD9D0E9}" type="presOf" srcId="{7DA0F5F9-EB28-4D54-9DD4-9D037E3ED5F0}" destId="{C0931E8C-9895-4442-BAF5-482428C92C91}" srcOrd="0" destOrd="0" presId="urn:microsoft.com/office/officeart/2005/8/layout/hList6"/>
    <dgm:cxn modelId="{47731736-6F24-4728-B1CE-9D91C1784DA3}" type="presOf" srcId="{210D8FAE-6E1E-4D45-8D85-A21311105F5A}" destId="{C952CCED-3AD7-49F6-9545-D51658EE3D1B}" srcOrd="0" destOrd="0" presId="urn:microsoft.com/office/officeart/2005/8/layout/hList6"/>
    <dgm:cxn modelId="{7A8CA3BB-2909-44D8-A1B7-F1E35475678C}" srcId="{210D8FAE-6E1E-4D45-8D85-A21311105F5A}" destId="{AD4A2588-F396-480B-A019-5418C67BE146}" srcOrd="0" destOrd="0" parTransId="{802E2924-E32A-4C58-AC1C-77B089BD3CC3}" sibTransId="{059AEF2F-2302-4448-BE3C-EB1F8552FAFF}"/>
    <dgm:cxn modelId="{217B35CF-9F2C-4590-9403-FF6DB14C1158}" srcId="{210D8FAE-6E1E-4D45-8D85-A21311105F5A}" destId="{7DA0F5F9-EB28-4D54-9DD4-9D037E3ED5F0}" srcOrd="1" destOrd="0" parTransId="{A87AEAE2-24EB-4A81-A6E8-03170ACF1ABA}" sibTransId="{8FD17AE2-FADA-4A13-9F54-F548E1374736}"/>
    <dgm:cxn modelId="{311835B0-A0DD-49EB-8CC4-C806A2CDD69D}" type="presParOf" srcId="{C952CCED-3AD7-49F6-9545-D51658EE3D1B}" destId="{2A35604C-5847-441C-BBED-2E6B8FF0232D}" srcOrd="0" destOrd="0" presId="urn:microsoft.com/office/officeart/2005/8/layout/hList6"/>
    <dgm:cxn modelId="{AC4684A1-0972-4905-96F6-BCE64D008355}" type="presParOf" srcId="{C952CCED-3AD7-49F6-9545-D51658EE3D1B}" destId="{DA604ED6-12B5-4E96-89F1-D3F3CD9D7229}" srcOrd="1" destOrd="0" presId="urn:microsoft.com/office/officeart/2005/8/layout/hList6"/>
    <dgm:cxn modelId="{20DF2A71-49E5-4498-A4CD-12E0C184B9A0}" type="presParOf" srcId="{C952CCED-3AD7-49F6-9545-D51658EE3D1B}" destId="{C0931E8C-9895-4442-BAF5-482428C92C9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604C-5847-441C-BBED-2E6B8FF0232D}">
      <dsp:nvSpPr>
        <dsp:cNvPr id="0" name=""/>
        <dsp:cNvSpPr/>
      </dsp:nvSpPr>
      <dsp:spPr>
        <a:xfrm rot="16200000">
          <a:off x="42879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9050" cap="rnd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The Application is a technology platform for the people interested in Gadgets and Technology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We build the technology to allow anyone to create, share, find and attend new things to do that fuel their passion of New upcoming Technology</a:t>
          </a:r>
          <a:endParaRPr lang="en-US" sz="2000" kern="1200" dirty="0">
            <a:solidFill>
              <a:schemeClr val="bg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1"/>
            </a:solidFill>
          </a:endParaRPr>
        </a:p>
      </dsp:txBody>
      <dsp:txXfrm rot="5400000">
        <a:off x="65219" y="866122"/>
        <a:ext cx="5057769" cy="2598368"/>
      </dsp:txXfrm>
    </dsp:sp>
    <dsp:sp modelId="{C0931E8C-9895-4442-BAF5-482428C92C91}">
      <dsp:nvSpPr>
        <dsp:cNvPr id="0" name=""/>
        <dsp:cNvSpPr/>
      </dsp:nvSpPr>
      <dsp:spPr>
        <a:xfrm rot="16200000">
          <a:off x="547573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9050" cap="rnd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The App has following features –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Latest Product info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News about Gadgets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Blogs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Events</a:t>
          </a:r>
        </a:p>
      </dsp:txBody>
      <dsp:txXfrm rot="5400000">
        <a:off x="5112159" y="866122"/>
        <a:ext cx="5057769" cy="2598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2E76-7E49-440A-8E0E-A2F1311822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0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2E76-7E49-440A-8E0E-A2F1311822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2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3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2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9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1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47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8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0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1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DEB622-33F5-4E43-8182-D493A0D558C7}" type="datetimeFigureOut">
              <a:rPr lang="en-US" smtClean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67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96726" y="4588143"/>
            <a:ext cx="5395274" cy="21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/>
              <a:t>Team - 6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Bhanuja Nagore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Deva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/>
              <a:t>Shivam</a:t>
            </a:r>
            <a:endParaRPr lang="en-US" sz="2400" dirty="0"/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1538454"/>
            <a:ext cx="12192000" cy="29535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6600" b="1" dirty="0"/>
              <a:t>Geek God</a:t>
            </a:r>
            <a:endParaRPr lang="en-US" sz="66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16B4E-AA08-47FD-8057-2676F276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647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1AC2-F1CD-48D9-A092-B876B833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6629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>
              <a:spcBef>
                <a:spcPct val="0"/>
              </a:spcBef>
              <a:buSzPct val="25000"/>
            </a:pP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5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</a:t>
            </a: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Goals of the 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E73C09-503F-4741-8041-DDDD7B39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100061"/>
              </p:ext>
            </p:extLst>
          </p:nvPr>
        </p:nvGraphicFramePr>
        <p:xfrm>
          <a:off x="1145790" y="1406263"/>
          <a:ext cx="10505388" cy="433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436AB13-6618-4528-8463-7B48531CF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450" y="5135526"/>
            <a:ext cx="2574549" cy="17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User – Information	 about </a:t>
            </a:r>
          </a:p>
          <a:p>
            <a:pPr marL="0" indent="0">
              <a:buNone/>
            </a:pPr>
            <a:r>
              <a:rPr lang="en-US" dirty="0"/>
              <a:t>		Gadgets &amp; Technology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User – Attend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DDFB-145F-404B-BA15-4C4F7C0A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263192"/>
            <a:ext cx="767872" cy="897281"/>
          </a:xfrm>
          <a:prstGeom prst="rect">
            <a:avLst/>
          </a:prstGeom>
        </p:spPr>
      </p:pic>
      <p:sp>
        <p:nvSpPr>
          <p:cNvPr id="7" name="Shape 768">
            <a:extLst>
              <a:ext uri="{FF2B5EF4-FFF2-40B4-BE49-F238E27FC236}">
                <a16:creationId xmlns:a16="http://schemas.microsoft.com/office/drawing/2014/main" id="{02D40A70-8E3C-46D9-AE37-772EE1219009}"/>
              </a:ext>
            </a:extLst>
          </p:cNvPr>
          <p:cNvSpPr/>
          <p:nvPr/>
        </p:nvSpPr>
        <p:spPr>
          <a:xfrm>
            <a:off x="5722071" y="1263194"/>
            <a:ext cx="6249969" cy="1961894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get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News about latest Gadgets and Tech Events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Blogs from Techies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Latest products information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Events from Tech Industry</a:t>
            </a:r>
          </a:p>
          <a:p>
            <a:pPr lvl="0"/>
            <a:r>
              <a:rPr lang="en-US" sz="1100" dirty="0"/>
              <a:t>  </a:t>
            </a:r>
          </a:p>
        </p:txBody>
      </p:sp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69" y="4290289"/>
            <a:ext cx="6249970" cy="2521671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User, if willing to proceed further to search for events – Guest User/Register </a:t>
            </a: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First Name, Last Name, Mobile, Email, LinkedIn Id, Facebook account</a:t>
            </a: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Look for events in any part of the World</a:t>
            </a: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Comment about events, Like/dislike</a:t>
            </a: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Follow other users</a:t>
            </a: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342900" lvl="1" indent="-34290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Char char="-"/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446B8-33D1-478F-8B48-D458CAAE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653843"/>
            <a:ext cx="767872" cy="8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539076-17C4-4F6E-BF5F-9B4143AA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4420" y="385809"/>
            <a:ext cx="1335803" cy="133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D836C-43F7-4716-9FB7-B8A8706B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610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–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Angular Framework, Bootstrap 4 , JavaScript, HTML</a:t>
            </a:r>
          </a:p>
          <a:p>
            <a:r>
              <a:rPr 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–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MongoDB</a:t>
            </a:r>
          </a:p>
          <a:p>
            <a:r>
              <a:rPr 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end 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Node JS, Express JS, Mongoose</a:t>
            </a:r>
          </a:p>
          <a:p>
            <a:r>
              <a:rPr 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Validations</a:t>
            </a:r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JavaScript</a:t>
            </a:r>
          </a:p>
          <a:p>
            <a:r>
              <a: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 calls to Eventbrite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0C46A40-226F-4236-83C6-262336CC0FF1}"/>
              </a:ext>
            </a:extLst>
          </p:cNvPr>
          <p:cNvSpPr txBox="1">
            <a:spLocks/>
          </p:cNvSpPr>
          <p:nvPr/>
        </p:nvSpPr>
        <p:spPr>
          <a:xfrm>
            <a:off x="5297762" y="1053711"/>
            <a:ext cx="5638994" cy="14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SzPct val="25000"/>
            </a:pPr>
            <a:r>
              <a:rPr lang="en-US" sz="4400" b="1">
                <a:solidFill>
                  <a:srgbClr val="FFFFFF"/>
                </a:solidFill>
              </a:rPr>
              <a:t>Infrastructure 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68D55-3C40-486C-990B-840F5AFD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16"/>
            <a:ext cx="9771468" cy="2615183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51F847-1CBF-4B86-8787-E1999323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95693"/>
            <a:ext cx="11416610" cy="4019460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73C7B4A5-3FA9-402E-BC9F-C1E046A69662}"/>
              </a:ext>
            </a:extLst>
          </p:cNvPr>
          <p:cNvSpPr txBox="1">
            <a:spLocks/>
          </p:cNvSpPr>
          <p:nvPr/>
        </p:nvSpPr>
        <p:spPr>
          <a:xfrm>
            <a:off x="9048307" y="4502330"/>
            <a:ext cx="2424114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API  </a:t>
            </a:r>
          </a:p>
        </p:txBody>
      </p:sp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DDB442-C637-4051-80A7-C2405E2B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0"/>
            <a:ext cx="7984067" cy="67623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400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SzPct val="25000"/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E918D-7708-4D4E-860F-2A8796BD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6" y="3571588"/>
            <a:ext cx="1436090" cy="1994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695A66-CB3A-42F6-882B-6F762BDCF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847" y="4439858"/>
            <a:ext cx="2107615" cy="22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FB6C77A5-99D3-4EAD-B8BB-15E86C9F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-1"/>
            <a:ext cx="7471587" cy="2998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757F0-5960-492A-A1AF-6AC663B4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715" y="218274"/>
            <a:ext cx="1228852" cy="1883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B88EDF-0DF9-46F4-A7DC-6A9F87F4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9" y="3203664"/>
            <a:ext cx="6674145" cy="3163053"/>
          </a:xfrm>
          <a:prstGeom prst="rect">
            <a:avLst/>
          </a:prstGeom>
        </p:spPr>
      </p:pic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D396A4D2-BFCA-4D5A-A5FB-4C70B68F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594" y="3203664"/>
            <a:ext cx="4238563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Route to the Events list page to book the events</a:t>
            </a:r>
          </a:p>
          <a:p>
            <a:r>
              <a:rPr lang="en-US" sz="1800" dirty="0"/>
              <a:t>Select the event interested in and route to the detailed page of the event</a:t>
            </a:r>
          </a:p>
        </p:txBody>
      </p:sp>
    </p:spTree>
    <p:extLst>
      <p:ext uri="{BB962C8B-B14F-4D97-AF65-F5344CB8AC3E}">
        <p14:creationId xmlns:p14="http://schemas.microsoft.com/office/powerpoint/2010/main" val="236209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1F805-73F0-400B-8AA8-DF22F16E1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4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3769B6D7-9C54-4EC8-8753-52E39265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4301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3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1349</TotalTime>
  <Words>208</Words>
  <Application>Microsoft Office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Century Gothic</vt:lpstr>
      <vt:lpstr>Courier New</vt:lpstr>
      <vt:lpstr>Mesh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Bhanuja Nagore</cp:lastModifiedBy>
  <cp:revision>508</cp:revision>
  <dcterms:created xsi:type="dcterms:W3CDTF">2016-12-08T00:31:45Z</dcterms:created>
  <dcterms:modified xsi:type="dcterms:W3CDTF">2018-04-21T15:54:55Z</dcterms:modified>
</cp:coreProperties>
</file>