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60" r:id="rId5"/>
    <p:sldId id="258" r:id="rId6"/>
    <p:sldId id="259" r:id="rId7"/>
    <p:sldId id="273" r:id="rId8"/>
    <p:sldId id="281" r:id="rId9"/>
    <p:sldId id="282" r:id="rId10"/>
    <p:sldId id="275" r:id="rId11"/>
    <p:sldId id="278" r:id="rId12"/>
    <p:sldId id="276" r:id="rId13"/>
    <p:sldId id="277" r:id="rId14"/>
    <p:sldId id="283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53BA-3FDC-4433-8AC7-8DD12518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C178-8E5E-4640-88F6-4D4AC4101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9031-20FB-4E46-82B8-FE168688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D41F-BCF5-45B5-B9EB-0CDFC00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BA5-7E62-439F-84E3-3D7D2528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0BA-166E-412C-A94F-A909C57C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B4FD-AA92-4D13-9FDA-9D448BD7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C8BA-004E-4638-BCDF-44623A6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5D34-E74B-4E89-A7EB-71FBD4BE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82BD-1AEB-4B8A-B008-B085A331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8E6E1-11E6-4F6F-A863-907D7F6D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842DE-C46B-4A88-A939-BCBA4573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6684-B289-44FA-86D4-49132416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8643-C8A2-4D14-8169-F8ADAC4D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B947-B152-45AC-AA49-B046126F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3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C437-0F48-4116-ABB2-7EA15B59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B50-BB28-49FD-9110-FBD253BC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FC1C-6CDD-4183-B87F-FC78E735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1AD61-B113-4439-8729-15194E8D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460F-A65D-4AEB-AFCE-CEC0A5F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69D7-C2E3-4862-951A-C49614A5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A358-9767-46EF-B4B8-677A16B6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78C8-CA33-49A9-875A-1C63A79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5F897-4530-4C34-92AB-69E5544D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37F6-8B7B-4952-915F-499021A2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E73D-F403-429F-ABC9-9DB95FB4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9C5F-D7F9-4E7C-9334-BE26D783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9218-C153-4A21-BC18-7B65AB0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CF15A-1AE7-4AD5-97DA-6CBCE6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2866-58C1-4352-A718-AB23A91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EEED-2DB3-47E7-8E74-DC6C4D92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4BDE-16D6-408F-9F25-9B56737D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2F9D5-C697-4A65-86A1-6029DE71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CD70-253E-4BA8-BB64-C7E242E4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5FED9-7BB5-4096-8DD9-D4E090D9C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29041-CAA0-437D-B562-29019565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83AA7-C943-4983-B5E1-F171492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26A9F-0B3B-4B39-9402-3FDDCF9C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D72E7-3236-46B7-8BEF-5F50EF8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E60A-B45A-45BC-BAB1-2682447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5F10A-8635-4242-9CA8-FE1594C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F0C8-8011-44DA-B0DB-3C5F6BDC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02038-DE1F-4C83-A8FA-C88B4BA9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6F779-3B61-473B-9372-AFD1A00E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5A9F2-C045-436A-A485-06DC24E4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9E8C5-B8AA-48AE-8545-6CBD8A2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4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8666-313B-47DF-A037-A0728154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0E61-E52E-40DF-BF90-C51FB6C1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39E7-6397-45C7-972A-32278D91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B0D0-4450-4128-99E2-18D2CA06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D334-919E-4C3F-9C53-D838228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7AB7F-9BEA-4A6E-9106-DAECAF51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577E-2B64-4D5D-A925-94AA1A9C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C5C1A-4D4C-4010-8D1A-E1E33E161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0A3DA-BC37-453B-A8C6-E9513F95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FAAA-2CAA-45C4-ACBD-E224E85D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6A54-817B-4FDE-B5B7-65D15F29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975F-0FF8-4945-902D-BEA85D13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D64F4-772B-4E91-931C-477127E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9AED3-5534-48FA-84B6-3BF6A38F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9A02-B8DC-4173-8735-AE9CEE66C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596A-FA6C-456B-BC54-B969260D351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B2CC-D1C3-4299-AE37-AF4A9DD4C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BE0D-F5AC-4354-A293-C19C13411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7317-4FCA-4F53-B83B-2DD178B7E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12E4-9776-4972-AB4C-242CD3FD8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Phone List Android App </a:t>
            </a:r>
            <a:br>
              <a:rPr lang="en-US" dirty="0"/>
            </a:br>
            <a:r>
              <a:rPr lang="en-US" dirty="0"/>
              <a:t>Getting Started </a:t>
            </a:r>
            <a:r>
              <a:rPr lang="en-US" dirty="0" err="1"/>
              <a:t>Docment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FD1D3-070C-4635-93C5-F9586A5B2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C. Li 11/18/2020</a:t>
            </a:r>
          </a:p>
        </p:txBody>
      </p:sp>
    </p:spTree>
    <p:extLst>
      <p:ext uri="{BB962C8B-B14F-4D97-AF65-F5344CB8AC3E}">
        <p14:creationId xmlns:p14="http://schemas.microsoft.com/office/powerpoint/2010/main" val="404645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1695-8200-4CEF-8348-D4F263DF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A84C-76CF-4C55-BE7C-D9F516B5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4984625E-7A00-48E7-BE3B-4786F710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58" b="42599"/>
          <a:stretch/>
        </p:blipFill>
        <p:spPr>
          <a:xfrm>
            <a:off x="3178932" y="1889794"/>
            <a:ext cx="7786574" cy="3877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A8A63-5F86-4B6B-BFE8-46FF85E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code (MainActivity.java)</a:t>
            </a:r>
            <a:br>
              <a:rPr lang="en-US" dirty="0"/>
            </a:br>
            <a:r>
              <a:rPr lang="en-US" dirty="0"/>
              <a:t>Layout design (activity_main.xml)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3A4986-47F1-4F0D-B565-F3A81C486C9B}"/>
              </a:ext>
            </a:extLst>
          </p:cNvPr>
          <p:cNvCxnSpPr/>
          <p:nvPr/>
        </p:nvCxnSpPr>
        <p:spPr>
          <a:xfrm>
            <a:off x="2951748" y="3112169"/>
            <a:ext cx="63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A4D5E7-F6C7-4FD9-B24E-C41CAB3315D1}"/>
              </a:ext>
            </a:extLst>
          </p:cNvPr>
          <p:cNvCxnSpPr>
            <a:cxnSpLocks/>
          </p:cNvCxnSpPr>
          <p:nvPr/>
        </p:nvCxnSpPr>
        <p:spPr>
          <a:xfrm>
            <a:off x="2850069" y="4114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2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1BF-F0B1-4F7F-8592-BBBE957C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Interface Layout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C78EB-B97D-4CDC-8B97-06B5E27F0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6C34-31C2-4602-B673-E7A05AFE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Java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1EB-309B-4882-AB6E-A9E0821525C7}"/>
              </a:ext>
            </a:extLst>
          </p:cNvPr>
          <p:cNvSpPr txBox="1"/>
          <p:nvPr/>
        </p:nvSpPr>
        <p:spPr>
          <a:xfrm rot="5400000">
            <a:off x="4657512" y="2460418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Widget Object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27B5B-9350-4AD5-A601-B29057663BED}"/>
              </a:ext>
            </a:extLst>
          </p:cNvPr>
          <p:cNvSpPr txBox="1"/>
          <p:nvPr/>
        </p:nvSpPr>
        <p:spPr>
          <a:xfrm rot="5400000">
            <a:off x="3842876" y="5031684"/>
            <a:ext cx="28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Widget Object Instantiation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BEEAD75-B551-4C59-8628-DB4D015C3AF3}"/>
              </a:ext>
            </a:extLst>
          </p:cNvPr>
          <p:cNvSpPr/>
          <p:nvPr/>
        </p:nvSpPr>
        <p:spPr>
          <a:xfrm>
            <a:off x="4926838" y="4138863"/>
            <a:ext cx="45719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A9E864D-5E6E-4B83-A470-EBF5939ADF42}"/>
              </a:ext>
            </a:extLst>
          </p:cNvPr>
          <p:cNvSpPr/>
          <p:nvPr/>
        </p:nvSpPr>
        <p:spPr>
          <a:xfrm>
            <a:off x="4967505" y="1983483"/>
            <a:ext cx="81336" cy="1062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15A8FC8-0909-4A7E-9D25-27EAB1E9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0887"/>
          <a:stretch/>
        </p:blipFill>
        <p:spPr>
          <a:xfrm>
            <a:off x="704985" y="1546441"/>
            <a:ext cx="3626383" cy="52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E729-0236-4FBC-9CAA-7658AFB2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Function Subroutines.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7AEC05-D05F-440B-B4D1-905E511EC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843" b="2967"/>
          <a:stretch/>
        </p:blipFill>
        <p:spPr>
          <a:xfrm>
            <a:off x="447471" y="1690688"/>
            <a:ext cx="3867855" cy="4891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66202-35B8-4C01-BF56-73B238AD67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00" b="7719"/>
          <a:stretch/>
        </p:blipFill>
        <p:spPr>
          <a:xfrm>
            <a:off x="4372109" y="1690688"/>
            <a:ext cx="4476381" cy="4891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680C5-7617-4A49-95AA-E55089BB3F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66" t="33567" r="59671" b="5324"/>
          <a:stretch/>
        </p:blipFill>
        <p:spPr>
          <a:xfrm>
            <a:off x="8197516" y="2157663"/>
            <a:ext cx="4299284" cy="41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5D68-CC55-4625-AAC7-06CD821E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Phone Class (the contact list and the methods for different list operations)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898A28-E9CD-43CA-9591-D99317ED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192" b="1932"/>
          <a:stretch/>
        </p:blipFill>
        <p:spPr>
          <a:xfrm>
            <a:off x="380683" y="1853616"/>
            <a:ext cx="3388885" cy="426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B85CD-39DA-4A06-837F-7ED0CD192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02" b="3809"/>
          <a:stretch/>
        </p:blipFill>
        <p:spPr>
          <a:xfrm>
            <a:off x="4075202" y="1781979"/>
            <a:ext cx="3788882" cy="4835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7549D-048E-49A6-B84B-E30706284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046" b="10748"/>
          <a:stretch/>
        </p:blipFill>
        <p:spPr>
          <a:xfrm>
            <a:off x="8169718" y="1799577"/>
            <a:ext cx="3641599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613-CA07-4F4A-815B-6D1AE8F5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Prequisites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5A16-30EA-4507-A9F1-37E4FDBF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Android Studio 4.0.1.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Android 4.2 or higher installed on the phone.   Debugger mode should be enabled for uploading firmware.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USB cable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071-0819-4F00-B55D-13188E9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906B-C466-4134-AC9C-FE12F15F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Easy steps to run the app.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https://github.com/mikelisfbay/Android_App_MobilePhoneList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Window File Explorer to extract all on the zip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Android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project in the unzipped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Enabling USB Debugging on an Android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to the Android phone to the USB port.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on the Allow button for USB debugging when a popup window appears.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app to the Android phone in Android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app should appear and is ready.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43C-1D8A-4CC8-A6C4-1147EA53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Open the project.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6E8650-4805-4427-B4B9-944385C45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38" t="17871" r="7221" b="36026"/>
          <a:stretch/>
        </p:blipFill>
        <p:spPr>
          <a:xfrm>
            <a:off x="2976465" y="2280718"/>
            <a:ext cx="7406422" cy="30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4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606D-7003-4FE8-89B1-F8D54AB4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Click on the hammer icon to make project (build)  Open the Build window for any error.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FA7BA8-49C8-4713-87EB-0C019E26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8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020763-1A43-4C11-9D19-3271D485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A2353-BA4C-45FE-809C-F2C5AA9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upload the app to the Android phone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38D1E3-618A-46B2-9D20-14D0BA9C55DB}"/>
              </a:ext>
            </a:extLst>
          </p:cNvPr>
          <p:cNvCxnSpPr/>
          <p:nvPr/>
        </p:nvCxnSpPr>
        <p:spPr>
          <a:xfrm flipH="1" flipV="1">
            <a:off x="7435516" y="2037347"/>
            <a:ext cx="3184358" cy="97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06A756-29D5-4600-AB28-E100DF0BF69A}"/>
              </a:ext>
            </a:extLst>
          </p:cNvPr>
          <p:cNvSpPr txBox="1"/>
          <p:nvPr/>
        </p:nvSpPr>
        <p:spPr>
          <a:xfrm>
            <a:off x="8779864" y="3198562"/>
            <a:ext cx="302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your Android phone ( not the emulator)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A06BB2-74A5-4906-8908-BE1954EC1E5F}"/>
              </a:ext>
            </a:extLst>
          </p:cNvPr>
          <p:cNvCxnSpPr/>
          <p:nvPr/>
        </p:nvCxnSpPr>
        <p:spPr>
          <a:xfrm flipH="1">
            <a:off x="7796893" y="1690688"/>
            <a:ext cx="481693" cy="28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8749BB-2EAF-4B45-9338-76D8A108C818}"/>
              </a:ext>
            </a:extLst>
          </p:cNvPr>
          <p:cNvSpPr txBox="1"/>
          <p:nvPr/>
        </p:nvSpPr>
        <p:spPr>
          <a:xfrm>
            <a:off x="8246937" y="1416690"/>
            <a:ext cx="372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the right arrow icon to upload.</a:t>
            </a:r>
          </a:p>
          <a:p>
            <a:r>
              <a:rPr lang="en-US" dirty="0"/>
              <a:t>When done, the icon will be changed.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5C545-C6C8-4142-8961-FB14C5716ACB}"/>
              </a:ext>
            </a:extLst>
          </p:cNvPr>
          <p:cNvSpPr txBox="1"/>
          <p:nvPr/>
        </p:nvSpPr>
        <p:spPr>
          <a:xfrm>
            <a:off x="3412137" y="5579706"/>
            <a:ext cx="328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logcat to see the status.  </a:t>
            </a:r>
          </a:p>
        </p:txBody>
      </p:sp>
    </p:spTree>
    <p:extLst>
      <p:ext uri="{BB962C8B-B14F-4D97-AF65-F5344CB8AC3E}">
        <p14:creationId xmlns:p14="http://schemas.microsoft.com/office/powerpoint/2010/main" val="304997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3114-A202-4600-AD81-B3FF6938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Moto G Power (Android 10)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621466-239F-431E-A23F-1E8F1FB13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158"/>
          <a:stretch/>
        </p:blipFill>
        <p:spPr>
          <a:xfrm>
            <a:off x="2228144" y="1825625"/>
            <a:ext cx="5015972" cy="435133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986FA8-9A7D-4B26-B5C3-03E0FA67D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49" y="1995520"/>
            <a:ext cx="2111801" cy="44973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C15D3-82B7-42C3-AA02-D3B65447818A}"/>
              </a:ext>
            </a:extLst>
          </p:cNvPr>
          <p:cNvCxnSpPr/>
          <p:nvPr/>
        </p:nvCxnSpPr>
        <p:spPr>
          <a:xfrm flipV="1">
            <a:off x="5831633" y="4646645"/>
            <a:ext cx="2481943" cy="72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F0F533-22CA-4F65-BF46-68D10A7C5844}"/>
              </a:ext>
            </a:extLst>
          </p:cNvPr>
          <p:cNvSpPr txBox="1"/>
          <p:nvPr/>
        </p:nvSpPr>
        <p:spPr>
          <a:xfrm>
            <a:off x="6529137" y="5314033"/>
            <a:ext cx="22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name</a:t>
            </a:r>
          </a:p>
          <a:p>
            <a:r>
              <a:rPr lang="en-US" dirty="0"/>
              <a:t>Enter the phone #</a:t>
            </a:r>
          </a:p>
          <a:p>
            <a:r>
              <a:rPr lang="en-US" dirty="0"/>
              <a:t>Press the ADD button</a:t>
            </a:r>
          </a:p>
        </p:txBody>
      </p:sp>
    </p:spTree>
    <p:extLst>
      <p:ext uri="{BB962C8B-B14F-4D97-AF65-F5344CB8AC3E}">
        <p14:creationId xmlns:p14="http://schemas.microsoft.com/office/powerpoint/2010/main" val="246142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05CC-7C27-4043-857A-75E71E5C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654" y="825425"/>
            <a:ext cx="10343146" cy="8652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: </a:t>
            </a:r>
            <a:br>
              <a:rPr lang="en-US" dirty="0"/>
            </a:br>
            <a:r>
              <a:rPr lang="en-US" dirty="0"/>
              <a:t>Add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Display Phone List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Find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Change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1A6A02F-B06D-4D9E-9582-9BF6C14C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56" y="2098705"/>
            <a:ext cx="2102040" cy="4476568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711F7B-7831-4664-92DE-A13E3B78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41" y="2133600"/>
            <a:ext cx="2102040" cy="4476568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C4BA15C-DF75-4B38-B42A-FB8E32DB1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65" y="2133600"/>
            <a:ext cx="2102040" cy="4476568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303A1-3C7B-4957-ADE7-BA5C0D723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3" y="2133600"/>
            <a:ext cx="2102040" cy="44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0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DCA5-F173-470D-9301-354C0E84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Save </a:t>
            </a:r>
            <a:r>
              <a:rPr lang="en-US" dirty="0">
                <a:sym typeface="Wingdings" panose="05000000000000000000" pitchFamily="2" charset="2"/>
              </a:rPr>
              <a:t> Close/Restart </a:t>
            </a:r>
            <a:r>
              <a:rPr lang="en-US" dirty="0" err="1">
                <a:sym typeface="Wingdings" panose="05000000000000000000" pitchFamily="2" charset="2"/>
              </a:rPr>
              <a:t>Appp</a:t>
            </a:r>
            <a:r>
              <a:rPr lang="en-US" dirty="0">
                <a:sym typeface="Wingdings" panose="05000000000000000000" pitchFamily="2" charset="2"/>
              </a:rPr>
              <a:t>  Delete</a:t>
            </a:r>
            <a:endParaRPr lang="en-US" dirty="0"/>
          </a:p>
        </p:txBody>
      </p:sp>
      <p:pic>
        <p:nvPicPr>
          <p:cNvPr id="5" name="Content Placeholder 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0B6016-56EA-4835-B8A3-9C899744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12" y="1949115"/>
            <a:ext cx="2186030" cy="4655436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1613502-C649-40A9-8DAE-2BA8EFE1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62" y="1949115"/>
            <a:ext cx="2186029" cy="4655432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CCAD21A-CDA8-4D69-A76D-2671A9F42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7" y="1949115"/>
            <a:ext cx="2186029" cy="46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312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Mobile Phone List Android App  Getting Started Docment</vt:lpstr>
      <vt:lpstr>Prequisites</vt:lpstr>
      <vt:lpstr>Quick Procedures</vt:lpstr>
      <vt:lpstr>Step 5: Open the project.</vt:lpstr>
      <vt:lpstr>Step 6: Click on the hammer icon to make project (build)  Open the Build window for any error.</vt:lpstr>
      <vt:lpstr>Step 10: upload the app to the Android phone</vt:lpstr>
      <vt:lpstr>Step 11: Moto G Power (Android 10)</vt:lpstr>
      <vt:lpstr>Example :  Add  Display Phone List  Find  Change</vt:lpstr>
      <vt:lpstr>Example: Save  Close/Restart Appp  Delete</vt:lpstr>
      <vt:lpstr>PowerPoint Presentation</vt:lpstr>
      <vt:lpstr>Java code (MainActivity.java) Layout design (activity_main.xml)</vt:lpstr>
      <vt:lpstr>App Interface Layout  </vt:lpstr>
      <vt:lpstr>Main Java code</vt:lpstr>
      <vt:lpstr>Button Function Subroutines.</vt:lpstr>
      <vt:lpstr>Mobile Phone Class (the contact list and the methods for different list operations)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14</cp:revision>
  <dcterms:created xsi:type="dcterms:W3CDTF">2020-10-28T18:51:55Z</dcterms:created>
  <dcterms:modified xsi:type="dcterms:W3CDTF">2020-11-18T21:12:41Z</dcterms:modified>
</cp:coreProperties>
</file>