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58" r:id="rId6"/>
    <p:sldId id="259" r:id="rId7"/>
    <p:sldId id="273" r:id="rId8"/>
    <p:sldId id="275" r:id="rId9"/>
    <p:sldId id="278" r:id="rId10"/>
    <p:sldId id="276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53BA-3FDC-4433-8AC7-8DD12518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C178-8E5E-4640-88F6-4D4AC4101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9031-20FB-4E46-82B8-FE168688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D41F-BCF5-45B5-B9EB-0CDFC00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BA5-7E62-439F-84E3-3D7D2528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0BA-166E-412C-A94F-A909C57C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B4FD-AA92-4D13-9FDA-9D448BD7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C8BA-004E-4638-BCDF-44623A6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5D34-E74B-4E89-A7EB-71FBD4BE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82BD-1AEB-4B8A-B008-B085A33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8E6E1-11E6-4F6F-A863-907D7F6D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842DE-C46B-4A88-A939-BCBA4573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684-B289-44FA-86D4-49132416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8643-C8A2-4D14-8169-F8ADAC4D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B947-B152-45AC-AA49-B046126F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C437-0F48-4116-ABB2-7EA15B59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B50-BB28-49FD-9110-FBD253BC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FC1C-6CDD-4183-B87F-FC78E735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AD61-B113-4439-8729-15194E8D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460F-A65D-4AEB-AFCE-CEC0A5F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69D7-C2E3-4862-951A-C49614A5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A358-9767-46EF-B4B8-677A16B6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78C8-CA33-49A9-875A-1C63A79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F897-4530-4C34-92AB-69E5544D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37F6-8B7B-4952-915F-499021A2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E73D-F403-429F-ABC9-9DB95FB4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9C5F-D7F9-4E7C-9334-BE26D783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9218-C153-4A21-BC18-7B65AB0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F15A-1AE7-4AD5-97DA-6CBCE6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2866-58C1-4352-A718-AB23A91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EEED-2DB3-47E7-8E74-DC6C4D92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BDE-16D6-408F-9F25-9B56737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F9D5-C697-4A65-86A1-6029DE71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CD70-253E-4BA8-BB64-C7E242E4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5FED9-7BB5-4096-8DD9-D4E090D9C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29041-CAA0-437D-B562-29019565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83AA7-C943-4983-B5E1-F171492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26A9F-0B3B-4B39-9402-3FDDCF9C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D72E7-3236-46B7-8BEF-5F50EF8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E60A-B45A-45BC-BAB1-268244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5F10A-8635-4242-9CA8-FE1594C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F0C8-8011-44DA-B0DB-3C5F6BDC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02038-DE1F-4C83-A8FA-C88B4BA9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6F779-3B61-473B-9372-AFD1A00E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5A9F2-C045-436A-A485-06DC24E4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E8C5-B8AA-48AE-8545-6CBD8A2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8666-313B-47DF-A037-A0728154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0E61-E52E-40DF-BF90-C51FB6C1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39E7-6397-45C7-972A-32278D91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B0D0-4450-4128-99E2-18D2CA06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D334-919E-4C3F-9C53-D838228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7AB7F-9BEA-4A6E-9106-DAECAF51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577E-2B64-4D5D-A925-94AA1A9C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C5C1A-4D4C-4010-8D1A-E1E33E161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0A3DA-BC37-453B-A8C6-E9513F95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FAAA-2CAA-45C4-ACBD-E224E85D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6A54-817B-4FDE-B5B7-65D15F29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975F-0FF8-4945-902D-BEA85D13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D64F4-772B-4E91-931C-477127E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AED3-5534-48FA-84B6-3BF6A38F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9A02-B8DC-4173-8735-AE9CEE66C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B2CC-D1C3-4299-AE37-AF4A9DD4C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BE0D-F5AC-4354-A293-C19C13411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12E4-9776-4972-AB4C-242CD3FD8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WeightConverter2 Android App </a:t>
            </a:r>
            <a:br>
              <a:rPr lang="en-US" dirty="0"/>
            </a:br>
            <a:r>
              <a:rPr lang="en-US" dirty="0"/>
              <a:t>Getting Started </a:t>
            </a:r>
            <a:r>
              <a:rPr lang="en-US" dirty="0" err="1"/>
              <a:t>Docment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FD1D3-070C-4635-93C5-F9586A5B2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C. Li 11/18/2020</a:t>
            </a:r>
          </a:p>
        </p:txBody>
      </p:sp>
    </p:spTree>
    <p:extLst>
      <p:ext uri="{BB962C8B-B14F-4D97-AF65-F5344CB8AC3E}">
        <p14:creationId xmlns:p14="http://schemas.microsoft.com/office/powerpoint/2010/main" val="404645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1BF-F0B1-4F7F-8592-BBBE957C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Interface Layout (</a:t>
            </a:r>
            <a:r>
              <a:rPr lang="en-US" dirty="0" err="1"/>
              <a:t>textview</a:t>
            </a:r>
            <a:r>
              <a:rPr lang="en-US" dirty="0"/>
              <a:t>,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858CC0-B58C-4D9B-B1E6-34E4D3BC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7174D-1649-4AFB-9DA8-16FDB5012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61" b="1872"/>
          <a:stretch/>
        </p:blipFill>
        <p:spPr>
          <a:xfrm>
            <a:off x="481263" y="1439259"/>
            <a:ext cx="4570988" cy="5664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26C34-31C2-4602-B673-E7A05AFE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Java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31953-E663-4D3C-8E5A-3B1D53B1E336}"/>
              </a:ext>
            </a:extLst>
          </p:cNvPr>
          <p:cNvSpPr txBox="1"/>
          <p:nvPr/>
        </p:nvSpPr>
        <p:spPr>
          <a:xfrm>
            <a:off x="10175368" y="3601613"/>
            <a:ext cx="214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Button Code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E2E82F7-DEA1-4C2F-89C7-B3DCB40A52E5}"/>
              </a:ext>
            </a:extLst>
          </p:cNvPr>
          <p:cNvSpPr/>
          <p:nvPr/>
        </p:nvSpPr>
        <p:spPr>
          <a:xfrm>
            <a:off x="9715082" y="3028950"/>
            <a:ext cx="473947" cy="17308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7DD8928-C42E-48C3-9E78-FF24162BC893}"/>
              </a:ext>
            </a:extLst>
          </p:cNvPr>
          <p:cNvSpPr/>
          <p:nvPr/>
        </p:nvSpPr>
        <p:spPr>
          <a:xfrm>
            <a:off x="9250136" y="4996543"/>
            <a:ext cx="195943" cy="677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E1DB1-7C77-4664-ACB9-CFB7EADFAAC3}"/>
              </a:ext>
            </a:extLst>
          </p:cNvPr>
          <p:cNvSpPr txBox="1"/>
          <p:nvPr/>
        </p:nvSpPr>
        <p:spPr>
          <a:xfrm>
            <a:off x="9625639" y="5034873"/>
            <a:ext cx="189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Button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1EB-309B-4882-AB6E-A9E0821525C7}"/>
              </a:ext>
            </a:extLst>
          </p:cNvPr>
          <p:cNvSpPr txBox="1"/>
          <p:nvPr/>
        </p:nvSpPr>
        <p:spPr>
          <a:xfrm rot="5400000">
            <a:off x="4681503" y="2239514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Widget Object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27B5B-9350-4AD5-A601-B29057663BED}"/>
              </a:ext>
            </a:extLst>
          </p:cNvPr>
          <p:cNvSpPr txBox="1"/>
          <p:nvPr/>
        </p:nvSpPr>
        <p:spPr>
          <a:xfrm rot="5400000">
            <a:off x="3842876" y="5031684"/>
            <a:ext cx="28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Widget Object Instantiation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BEEAD75-B551-4C59-8628-DB4D015C3AF3}"/>
              </a:ext>
            </a:extLst>
          </p:cNvPr>
          <p:cNvSpPr/>
          <p:nvPr/>
        </p:nvSpPr>
        <p:spPr>
          <a:xfrm>
            <a:off x="4962454" y="3148302"/>
            <a:ext cx="45719" cy="3617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A9E864D-5E6E-4B83-A470-EBF5939ADF42}"/>
              </a:ext>
            </a:extLst>
          </p:cNvPr>
          <p:cNvSpPr/>
          <p:nvPr/>
        </p:nvSpPr>
        <p:spPr>
          <a:xfrm>
            <a:off x="4967505" y="1983483"/>
            <a:ext cx="81336" cy="1062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9C9C8B-0B1B-4252-A04C-DC75A01FA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3007"/>
          <a:stretch/>
        </p:blipFill>
        <p:spPr>
          <a:xfrm>
            <a:off x="6076427" y="1425943"/>
            <a:ext cx="4361351" cy="52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5D68-CC55-4625-AAC7-06CD821E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 Menu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95217-77D4-4ADA-AC08-A5DD1DB0D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51" t="25143" r="41083" b="202"/>
          <a:stretch/>
        </p:blipFill>
        <p:spPr>
          <a:xfrm>
            <a:off x="1331494" y="2061409"/>
            <a:ext cx="5197642" cy="39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8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2535-259B-4A31-A582-51997D68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Class : Responsible for all the conversion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0901D-A949-431C-9D88-E4303E5C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843"/>
          <a:stretch/>
        </p:blipFill>
        <p:spPr>
          <a:xfrm>
            <a:off x="2228144" y="1825625"/>
            <a:ext cx="333846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63A9C-AC6C-4348-A0E3-B94567D77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00"/>
          <a:stretch/>
        </p:blipFill>
        <p:spPr>
          <a:xfrm>
            <a:off x="6230647" y="1789820"/>
            <a:ext cx="3338467" cy="46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1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613-CA07-4F4A-815B-6D1AE8F5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Prequisites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5A16-30EA-4507-A9F1-37E4FDBF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Android Studio 4.0.1.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Android 4.2 or higher installed on the phone.   Debugger mode should be enabled for uploading firmware.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USB cable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071-0819-4F00-B55D-13188E9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906B-C466-4134-AC9C-FE12F15F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Easy steps to run the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https://github.com/mikelisfbay/Android_App_WeightConverter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Window File Explorer to extract all on the zip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Android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project in the unzipped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Enabling USB Debugging on an Android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the Android phone to the USB port.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the Allow button for USB debugging when a popup window appears.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app to the Android phone in Android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 should appear and is ready.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43C-1D8A-4CC8-A6C4-1147EA53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Open the project.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844A0-CF13-4628-A3ED-773541D0A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770" t="27971" r="22833" b="17345"/>
          <a:stretch/>
        </p:blipFill>
        <p:spPr>
          <a:xfrm>
            <a:off x="3850104" y="1909010"/>
            <a:ext cx="3096127" cy="42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4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606D-7003-4FE8-89B1-F8D54AB4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Click on the hammer icon to make project (build)  Open the Build window for any error.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D2C38-89F2-47D3-A902-6EF40BBC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2353-BA4C-45FE-809C-F2C5AA9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upload the app to the Android phone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6A972-622E-441D-A7DC-32081181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38D1E3-618A-46B2-9D20-14D0BA9C55DB}"/>
              </a:ext>
            </a:extLst>
          </p:cNvPr>
          <p:cNvCxnSpPr/>
          <p:nvPr/>
        </p:nvCxnSpPr>
        <p:spPr>
          <a:xfrm flipH="1" flipV="1">
            <a:off x="7435516" y="2037347"/>
            <a:ext cx="3184358" cy="97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06A756-29D5-4600-AB28-E100DF0BF69A}"/>
              </a:ext>
            </a:extLst>
          </p:cNvPr>
          <p:cNvSpPr txBox="1"/>
          <p:nvPr/>
        </p:nvSpPr>
        <p:spPr>
          <a:xfrm>
            <a:off x="8779864" y="3198562"/>
            <a:ext cx="302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Android phone ( not the emulator)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A06BB2-74A5-4906-8908-BE1954EC1E5F}"/>
              </a:ext>
            </a:extLst>
          </p:cNvPr>
          <p:cNvCxnSpPr/>
          <p:nvPr/>
        </p:nvCxnSpPr>
        <p:spPr>
          <a:xfrm flipH="1">
            <a:off x="7796893" y="1690688"/>
            <a:ext cx="481693" cy="28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8749BB-2EAF-4B45-9338-76D8A108C818}"/>
              </a:ext>
            </a:extLst>
          </p:cNvPr>
          <p:cNvSpPr txBox="1"/>
          <p:nvPr/>
        </p:nvSpPr>
        <p:spPr>
          <a:xfrm>
            <a:off x="8246937" y="1416690"/>
            <a:ext cx="372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the right arrow icon to upload.</a:t>
            </a:r>
          </a:p>
          <a:p>
            <a:r>
              <a:rPr lang="en-US" dirty="0"/>
              <a:t>When done, the icon will be changed.</a:t>
            </a:r>
          </a:p>
        </p:txBody>
      </p:sp>
    </p:spTree>
    <p:extLst>
      <p:ext uri="{BB962C8B-B14F-4D97-AF65-F5344CB8AC3E}">
        <p14:creationId xmlns:p14="http://schemas.microsoft.com/office/powerpoint/2010/main" val="304997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3114-A202-4600-AD81-B3FF6938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Moto G Power (Android 10)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7F988-4B9C-40F2-B999-55C6B738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768"/>
          <a:stretch/>
        </p:blipFill>
        <p:spPr>
          <a:xfrm>
            <a:off x="2228144" y="1825625"/>
            <a:ext cx="4349938" cy="435133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CCEE98-CA8D-418C-83DB-9F6539FC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94632"/>
            <a:ext cx="2138716" cy="45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1695-8200-4CEF-8348-D4F263DF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A84C-76CF-4C55-BE7C-D9F516B5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8A63-5F86-4B6B-BFE8-46FF85E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(MainActivity.java)</a:t>
            </a:r>
            <a:br>
              <a:rPr lang="en-US" dirty="0"/>
            </a:br>
            <a:r>
              <a:rPr lang="en-US" dirty="0"/>
              <a:t>Layout design (activity_main.xml)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101B9F-0306-433C-BFE6-4202A1FFD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531" b="1772"/>
          <a:stretch/>
        </p:blipFill>
        <p:spPr>
          <a:xfrm>
            <a:off x="2633258" y="1870560"/>
            <a:ext cx="5225952" cy="46223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3A4986-47F1-4F0D-B565-F3A81C486C9B}"/>
              </a:ext>
            </a:extLst>
          </p:cNvPr>
          <p:cNvCxnSpPr/>
          <p:nvPr/>
        </p:nvCxnSpPr>
        <p:spPr>
          <a:xfrm>
            <a:off x="1933074" y="2727158"/>
            <a:ext cx="63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A4D5E7-F6C7-4FD9-B24E-C41CAB3315D1}"/>
              </a:ext>
            </a:extLst>
          </p:cNvPr>
          <p:cNvCxnSpPr>
            <a:cxnSpLocks/>
          </p:cNvCxnSpPr>
          <p:nvPr/>
        </p:nvCxnSpPr>
        <p:spPr>
          <a:xfrm>
            <a:off x="1933074" y="324852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2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272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WeightConverter2 Android App  Getting Started Docment</vt:lpstr>
      <vt:lpstr>Prequisites</vt:lpstr>
      <vt:lpstr>Quick Procedures</vt:lpstr>
      <vt:lpstr>Step 5: Open the project.</vt:lpstr>
      <vt:lpstr>Step 6: Click on the hammer icon to make project (build)  Open the Build window for any error.</vt:lpstr>
      <vt:lpstr>Step 10: upload the app to the Android phone</vt:lpstr>
      <vt:lpstr>Step 11: Moto G Power (Android 10)</vt:lpstr>
      <vt:lpstr>PowerPoint Presentation</vt:lpstr>
      <vt:lpstr>Java code (MainActivity.java) Layout design (activity_main.xml)</vt:lpstr>
      <vt:lpstr>App Interface Layout (textview, </vt:lpstr>
      <vt:lpstr>Main Java code</vt:lpstr>
      <vt:lpstr>Drop Down Menu Code</vt:lpstr>
      <vt:lpstr>Converter Class : Responsible for all the conversion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10</cp:revision>
  <dcterms:created xsi:type="dcterms:W3CDTF">2020-10-28T18:51:55Z</dcterms:created>
  <dcterms:modified xsi:type="dcterms:W3CDTF">2020-11-18T18:21:31Z</dcterms:modified>
</cp:coreProperties>
</file>