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FA10697-1BDB-4136-A7D6-001193F196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Seeed Line Finder Summary</a:t>
            </a:r>
            <a:br/>
            <a:r>
              <a:rPr b="0" lang="en-US" sz="4400" spc="-1" strike="noStrike">
                <a:latin typeface="Arial"/>
              </a:rPr>
              <a:t>(ESP32Thing MicroPython)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600" spc="-1" strike="noStrike">
                <a:latin typeface="Arial"/>
              </a:rPr>
              <a:t>https://randomnerdtutorials.com/micropython-interrupts-esp32-esp8266/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005840" y="1575000"/>
            <a:ext cx="81054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blueled = machine.Pin(5, machine.Pin.OUT)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def handle_interrupt(pin):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global blueled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if pin.value() == 1: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blueled.value(1)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print("Black Surface!")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else:                  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blueled.value(0)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print("White Line!")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Pin for the line finder sensor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pir = Pin(21, Pin.IN)     # create input pin on GPIO21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pir.irq(trigger=Pin.IRQ_RISING | Pin.IRQ_FALLING, handler=handle_interrupt)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-550800"/>
            <a:ext cx="9071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Some glitches.  Otherwise, it works well.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468880" y="2102400"/>
            <a:ext cx="5043600" cy="28353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http://wiki.seeedstudio.com/Grove-Line_Finder/#getting-started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3600" y="1365120"/>
            <a:ext cx="6517440" cy="3664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D3 (Input mode for UNO)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rcRect l="26266" t="46939" r="49236" b="27234"/>
          <a:stretch/>
        </p:blipFill>
        <p:spPr>
          <a:xfrm>
            <a:off x="1371600" y="2011680"/>
            <a:ext cx="3858120" cy="2286000"/>
          </a:xfrm>
          <a:prstGeom prst="rect">
            <a:avLst/>
          </a:prstGeom>
          <a:ln>
            <a:noFill/>
          </a:ln>
        </p:spPr>
      </p:pic>
      <p:sp>
        <p:nvSpPr>
          <p:cNvPr id="47" name="TextShape 2"/>
          <p:cNvSpPr txBox="1"/>
          <p:nvPr/>
        </p:nvSpPr>
        <p:spPr>
          <a:xfrm>
            <a:off x="4937760" y="3383280"/>
            <a:ext cx="390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D3  = 1 (black surface), 0 (white line)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Use GPIO 21 for input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17892" t="10691" r="17699" b="5603"/>
          <a:stretch/>
        </p:blipFill>
        <p:spPr>
          <a:xfrm>
            <a:off x="914760" y="1241280"/>
            <a:ext cx="4571640" cy="3960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3.3V Red, GND Black, GPIO21 Yellow, NC White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rcRect l="10740" t="3058" r="9995" b="-3126"/>
          <a:stretch/>
        </p:blipFill>
        <p:spPr>
          <a:xfrm rot="5408400">
            <a:off x="3529080" y="682920"/>
            <a:ext cx="3369960" cy="5673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P2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rcRect l="1328" t="11811" r="3027" b="7849"/>
          <a:stretch/>
        </p:blipFill>
        <p:spPr>
          <a:xfrm>
            <a:off x="457200" y="1645920"/>
            <a:ext cx="8133120" cy="38404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Code and Output (BLUE LED Good)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712160" y="1371600"/>
            <a:ext cx="7319160" cy="41148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Using ESP32 Interrupt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077920" y="1554480"/>
            <a:ext cx="6791760" cy="381816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476280" y="1097280"/>
            <a:ext cx="6473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https://docs.micropython.org/en/latest/library/machine.Pin.html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2019-10-26T16:16:56Z</dcterms:created>
  <dc:creator/>
  <dc:description/>
  <dc:language>en-US</dc:language>
  <cp:lastModifiedBy/>
  <dcterms:modified xsi:type="dcterms:W3CDTF">2019-10-27T13:15:25Z</dcterms:modified>
  <cp:revision>7</cp:revision>
  <dc:subject/>
  <dc:title/>
</cp:coreProperties>
</file>