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7056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7056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C70F55F-6580-4F38-913C-E80B60DD90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0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SHT31 Temperature Sensor (Adafruit ESP32)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rcRect l="30817" t="9701" r="31994" b="24178"/>
          <a:stretch/>
        </p:blipFill>
        <p:spPr>
          <a:xfrm>
            <a:off x="3108960" y="1554120"/>
            <a:ext cx="3747960" cy="37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640" y="36324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Pin Location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rcRect l="12671" t="27440" r="48325" b="14502"/>
          <a:stretch/>
        </p:blipFill>
        <p:spPr>
          <a:xfrm>
            <a:off x="639720" y="1828800"/>
            <a:ext cx="3930840" cy="3290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rcRect l="24986" t="38971" r="57398" b="54121"/>
          <a:stretch/>
        </p:blipFill>
        <p:spPr>
          <a:xfrm>
            <a:off x="5180760" y="1829160"/>
            <a:ext cx="414612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3640" y="75600"/>
            <a:ext cx="9070560" cy="124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SDA (white), SCL (yellow), VCC (3V), GND(0)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28791" t="9421" r="0" b="0"/>
          <a:stretch/>
        </p:blipFill>
        <p:spPr>
          <a:xfrm>
            <a:off x="1418040" y="1306440"/>
            <a:ext cx="5714280" cy="40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3640" y="225360"/>
            <a:ext cx="90705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Error (No support for word)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22960" y="1005840"/>
            <a:ext cx="7817400" cy="439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3640" y="225360"/>
            <a:ext cx="90705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600" spc="-1" strike="noStrike">
                <a:latin typeface="Arial"/>
              </a:rPr>
              <a:t>Output Code (only change : word → uint16_t)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235160" y="1097280"/>
            <a:ext cx="7908840" cy="444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2019-09-24T19:24:45Z</dcterms:created>
  <dc:creator/>
  <dc:description/>
  <dc:language>en-US</dc:language>
  <cp:lastModifiedBy/>
  <dcterms:modified xsi:type="dcterms:W3CDTF">2019-09-24T20:42:34Z</dcterms:modified>
  <cp:revision>3</cp:revision>
  <dc:subject/>
  <dc:title/>
</cp:coreProperties>
</file>