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274" r:id="rId5"/>
    <p:sldId id="314" r:id="rId6"/>
  </p:sldIdLst>
  <p:sldSz cx="12192000" cy="6858000"/>
  <p:notesSz cx="6858000" cy="9077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20" autoAdjust="0"/>
  </p:normalViewPr>
  <p:slideViewPr>
    <p:cSldViewPr snapToGrid="0">
      <p:cViewPr varScale="1">
        <p:scale>
          <a:sx n="101" d="100"/>
          <a:sy n="101" d="100"/>
        </p:scale>
        <p:origin x="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1141-A4B3-47B2-A9EC-19BCA29DB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330C3-6C18-4061-9CE3-E3B6663B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3880-DE57-4A9B-BBAF-4D62AD5B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37C2-7CF9-493E-8690-0FE677AB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2924-0412-42AF-B955-E3B8F68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5F8-5BB5-483C-B1B5-91092D7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C8D5-C43D-447E-A623-592C6000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5ABB-E0E4-469B-847C-740DE53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4638-B3F1-466A-96AA-6F7DCA14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5065B-9DEC-4F50-A9AE-E0A17FBB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6B947-D067-47BC-A56B-8A6D37DF1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F35EA-3155-4095-BCEE-B9BED562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62AE-B470-4513-9EB5-93DBD6A9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935C-C450-495F-B844-BB0CB0FB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EB08-F69E-4ED1-92FE-D910E04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18C-7117-4971-8572-767FEF2F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9207-53E3-40FE-AC25-BEC2E423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6CFD-61C5-4CF5-9A73-4F64D85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049E-9FD5-4D7C-A2E2-8CDD8E5D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AC67-A131-4780-96D0-359E1A3D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793E-D516-4230-9D46-12247429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40A5-3044-460B-A27E-14712AD7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7C13-AAD4-4277-B6D8-E2A2F917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431D-B61B-44E0-A4CD-990F4609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44EE-EED0-476B-BCCD-23231367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3F5F-2B28-48FE-9FA9-5E56908D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2207-33E2-4C44-B61C-42748EE7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7F095-3538-4299-B339-166F87B3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1560F-841D-4CA3-B916-90765A30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AED5-DE64-48CD-8544-36A8F237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F20B-1EE7-4C53-9BAD-BF1B6155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6FC3-E65B-4CC9-A064-72E42B6E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9145-8A42-431B-AD8C-A4C788F4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4AA75-2741-4F01-A77E-2B97571DD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82194-FACC-4C66-8BFB-89FD5FC68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4506C-EBFD-41F8-A89E-0812D89AF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DF85A-A2DE-4CD3-835B-257B19D0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59DE1-C549-44B5-89A8-801B65EB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82A3B-C9CC-48E0-A327-4D2D3DA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B809-CCEF-4D2F-9CA6-AD6F0424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F06A-CEB0-4734-AC4F-96BEDA8A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D6642-8659-4D0D-AB55-97037E3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063AE-4481-4378-A43F-C882D55C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2B329-2D29-4C96-AF75-3876A2EA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8729-E522-4A4B-A7F0-C8CD1952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EFDD-2B3C-4ACD-88C7-D00AC260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04B-0FA2-4B88-A150-8A7689D5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2444-C170-4CA3-8F4B-F531FDE0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B867-1CA2-4C30-89D0-33D14AFE8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131F-EA6F-4198-BD20-AF6CDBB5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8BEA-BF2A-4806-84A6-4FA0EA30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C924-5B92-47F1-B727-16C7FC3D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F6FB-00C0-4730-ADE6-A78CAD9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9D235-A706-4FDB-A6A5-D9872CBC4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CB673-5F73-4C56-AE03-F4709232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89D8-B066-4B8D-A72A-DBE832CC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6032-0965-49AA-ACF9-A77286E8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65A7-9FC9-4452-BF4C-A8B9C726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E23CF-0CFA-42D6-B577-5D9061FA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A12F6-1EE1-4C64-B840-EE83C89F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FE12-F816-4A98-8C67-475E82726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F848-AC9F-4546-B60D-5B031FB7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C2D9-60E6-40CD-BE86-E226890AF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29F4-CCFE-4C66-BE8F-B769B3621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 Cloud 2 S5D9 Arduino Get Started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9F808-0DE3-4C2F-A2A3-8AB201F65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 (3/18/2019)</a:t>
            </a:r>
          </a:p>
        </p:txBody>
      </p:sp>
    </p:spTree>
    <p:extLst>
      <p:ext uri="{BB962C8B-B14F-4D97-AF65-F5344CB8AC3E}">
        <p14:creationId xmlns:p14="http://schemas.microsoft.com/office/powerpoint/2010/main" val="159890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0EF7-65BA-4D43-A31B-D8297AC5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Cloud2 S5D9 Board with Arduino 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BE6604-320B-4BC4-B8AE-55592464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79" y="1825625"/>
            <a:ext cx="9484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D0-973C-4D62-8B35-269F5B5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Arduino Header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37555-7AE0-49F5-B2FC-03B8EBCF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209" y="1780465"/>
            <a:ext cx="455295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29989-A560-485D-81C4-B7C4EF2D216A}"/>
              </a:ext>
            </a:extLst>
          </p:cNvPr>
          <p:cNvSpPr txBox="1"/>
          <p:nvPr/>
        </p:nvSpPr>
        <p:spPr>
          <a:xfrm>
            <a:off x="4324851" y="5944465"/>
            <a:ext cx="20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Grove Header J4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48D18-D0D9-4E37-8564-29F7FE8DA0BE}"/>
              </a:ext>
            </a:extLst>
          </p:cNvPr>
          <p:cNvSpPr txBox="1"/>
          <p:nvPr/>
        </p:nvSpPr>
        <p:spPr>
          <a:xfrm>
            <a:off x="6877336" y="5944465"/>
            <a:ext cx="22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Grove Header J3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F9032-A4A3-487A-903D-3CFD67CB104E}"/>
              </a:ext>
            </a:extLst>
          </p:cNvPr>
          <p:cNvSpPr txBox="1"/>
          <p:nvPr/>
        </p:nvSpPr>
        <p:spPr>
          <a:xfrm>
            <a:off x="5496990" y="129464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PMOD Header J5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633295-5739-4C2A-956F-1924188FE792}"/>
              </a:ext>
            </a:extLst>
          </p:cNvPr>
          <p:cNvCxnSpPr/>
          <p:nvPr/>
        </p:nvCxnSpPr>
        <p:spPr>
          <a:xfrm>
            <a:off x="3120189" y="1385888"/>
            <a:ext cx="2494548" cy="39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630F7-B278-475B-AD57-DF871BF29DEB}"/>
              </a:ext>
            </a:extLst>
          </p:cNvPr>
          <p:cNvSpPr txBox="1"/>
          <p:nvPr/>
        </p:nvSpPr>
        <p:spPr>
          <a:xfrm>
            <a:off x="775400" y="1276844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Red, yellow, green LEDs</a:t>
            </a:r>
          </a:p>
        </p:txBody>
      </p:sp>
    </p:spTree>
    <p:extLst>
      <p:ext uri="{BB962C8B-B14F-4D97-AF65-F5344CB8AC3E}">
        <p14:creationId xmlns:p14="http://schemas.microsoft.com/office/powerpoint/2010/main" val="214455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5215E2-27A5-4F62-A6FE-91D5B2A9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19446"/>
              </p:ext>
            </p:extLst>
          </p:nvPr>
        </p:nvGraphicFramePr>
        <p:xfrm>
          <a:off x="393177" y="330516"/>
          <a:ext cx="3719772" cy="647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960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  <a:gridCol w="896507">
                  <a:extLst>
                    <a:ext uri="{9D8B030D-6E8A-4147-A177-3AD203B41FA5}">
                      <a16:colId xmlns:a16="http://schemas.microsoft.com/office/drawing/2014/main" val="246343109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Serial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 or SS2 (SPI0)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 or SPI0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03218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4260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9035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576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2090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75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1573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95628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SS1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SPI0</a:t>
                      </a:r>
                    </a:p>
                    <a:p>
                      <a:r>
                        <a:rPr lang="en-US" sz="1000" dirty="0"/>
                        <a:t>(SCI_SPI8)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7527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MOSI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5915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18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7028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9911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4318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3080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noStrike" dirty="0"/>
                        <a:t>TX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strike="noStrike" dirty="0"/>
                        <a:t>Serial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9048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noStrike" dirty="0"/>
                        <a:t>RX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8635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89593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SDA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Wire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1643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5060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D20/21/22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P7_11/10/08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RED/YELLOW/GREEN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577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7A313D-8690-44FA-98E1-702CA2644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4897"/>
              </p:ext>
            </p:extLst>
          </p:nvPr>
        </p:nvGraphicFramePr>
        <p:xfrm>
          <a:off x="5377419" y="410302"/>
          <a:ext cx="3392888" cy="7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76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32195-E13A-4C61-A0A2-4F354382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4639"/>
              </p:ext>
            </p:extLst>
          </p:nvPr>
        </p:nvGraphicFramePr>
        <p:xfrm>
          <a:off x="5380715" y="2126943"/>
          <a:ext cx="3392888" cy="7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76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</a:t>
                      </a:r>
                      <a:r>
                        <a:rPr lang="en-US" sz="1000"/>
                        <a:t>X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487B74-4121-4E16-BD23-631E8B12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12832"/>
              </p:ext>
            </p:extLst>
          </p:nvPr>
        </p:nvGraphicFramePr>
        <p:xfrm>
          <a:off x="4998466" y="4448817"/>
          <a:ext cx="2839617" cy="1849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35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760304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244778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799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654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0504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088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EFD00A-A3C5-44CB-A03D-194B9B3358DB}"/>
              </a:ext>
            </a:extLst>
          </p:cNvPr>
          <p:cNvSpPr txBox="1"/>
          <p:nvPr/>
        </p:nvSpPr>
        <p:spPr>
          <a:xfrm>
            <a:off x="1206844" y="40969"/>
            <a:ext cx="22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Shield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604A0-872D-49C9-ADD9-85E90D0D6D28}"/>
              </a:ext>
            </a:extLst>
          </p:cNvPr>
          <p:cNvSpPr txBox="1"/>
          <p:nvPr/>
        </p:nvSpPr>
        <p:spPr>
          <a:xfrm>
            <a:off x="6096000" y="40969"/>
            <a:ext cx="28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Grove Header J4 (Wire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12425-22A8-430D-8DA9-84D16BEC93C7}"/>
              </a:ext>
            </a:extLst>
          </p:cNvPr>
          <p:cNvSpPr txBox="1"/>
          <p:nvPr/>
        </p:nvSpPr>
        <p:spPr>
          <a:xfrm>
            <a:off x="6099294" y="1832724"/>
            <a:ext cx="317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Grove Header J3 (Serial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72439-50E4-4699-A28F-325DC4B1A684}"/>
              </a:ext>
            </a:extLst>
          </p:cNvPr>
          <p:cNvSpPr txBox="1"/>
          <p:nvPr/>
        </p:nvSpPr>
        <p:spPr>
          <a:xfrm>
            <a:off x="6665478" y="4009606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PMOD Header J5 (SPI 1)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54A6BE-2DE2-4AA0-9178-674848348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01595"/>
              </p:ext>
            </p:extLst>
          </p:nvPr>
        </p:nvGraphicFramePr>
        <p:xfrm>
          <a:off x="8354432" y="4796767"/>
          <a:ext cx="3183027" cy="1320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405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P4_9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INT2 (IRQ6)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8 or 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P4_12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9 or 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P3_7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799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10 or D16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P3_6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6547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B3D077A4-74AE-4418-ABF8-B70C049BD283}"/>
              </a:ext>
            </a:extLst>
          </p:cNvPr>
          <p:cNvSpPr/>
          <p:nvPr/>
        </p:nvSpPr>
        <p:spPr>
          <a:xfrm>
            <a:off x="4173987" y="3306528"/>
            <a:ext cx="185287" cy="1610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CD6873C-1CEC-4ED2-950A-1223DDEFD2CF}"/>
              </a:ext>
            </a:extLst>
          </p:cNvPr>
          <p:cNvSpPr/>
          <p:nvPr/>
        </p:nvSpPr>
        <p:spPr>
          <a:xfrm>
            <a:off x="7899121" y="4748493"/>
            <a:ext cx="146703" cy="14879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0EADB-1C04-4E60-803C-2A916F49F5DE}"/>
              </a:ext>
            </a:extLst>
          </p:cNvPr>
          <p:cNvSpPr txBox="1"/>
          <p:nvPr/>
        </p:nvSpPr>
        <p:spPr>
          <a:xfrm>
            <a:off x="4379693" y="3428999"/>
            <a:ext cx="461665" cy="16103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6 pin SPI PMOD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EB2B0-F882-47AD-A11C-01C0CA3F7744}"/>
              </a:ext>
            </a:extLst>
          </p:cNvPr>
          <p:cNvSpPr txBox="1"/>
          <p:nvPr/>
        </p:nvSpPr>
        <p:spPr>
          <a:xfrm>
            <a:off x="7989365" y="4761680"/>
            <a:ext cx="461665" cy="16103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6 pin SPI PMOD 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4AB69C3-1CC1-40B8-8FB9-17D8F468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170" y="77706"/>
            <a:ext cx="10515600" cy="1325563"/>
          </a:xfrm>
        </p:spPr>
        <p:txBody>
          <a:bodyPr/>
          <a:lstStyle/>
          <a:p>
            <a:r>
              <a:rPr lang="en-US" dirty="0"/>
              <a:t>Pin Table</a:t>
            </a:r>
          </a:p>
        </p:txBody>
      </p:sp>
    </p:spTree>
    <p:extLst>
      <p:ext uri="{BB962C8B-B14F-4D97-AF65-F5344CB8AC3E}">
        <p14:creationId xmlns:p14="http://schemas.microsoft.com/office/powerpoint/2010/main" val="40639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8A78-2342-45DE-B57E-460D6023FF1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Project File: </a:t>
            </a:r>
            <a:br>
              <a:rPr lang="en-US" dirty="0"/>
            </a:br>
            <a:r>
              <a:rPr lang="en-US" dirty="0"/>
              <a:t>Main Thread File (Your Sketch here)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CAF3E-77E3-40A0-A467-6651E859D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66" y="1825625"/>
            <a:ext cx="9316668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52E52D-9898-4931-8ABD-F2BC531A2012}"/>
              </a:ext>
            </a:extLst>
          </p:cNvPr>
          <p:cNvSpPr/>
          <p:nvPr/>
        </p:nvSpPr>
        <p:spPr>
          <a:xfrm>
            <a:off x="4399280" y="3654743"/>
            <a:ext cx="3373120" cy="129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BF8C6-0414-428F-BA7B-185C42C61924}"/>
              </a:ext>
            </a:extLst>
          </p:cNvPr>
          <p:cNvSpPr txBox="1"/>
          <p:nvPr/>
        </p:nvSpPr>
        <p:spPr>
          <a:xfrm>
            <a:off x="9814560" y="4318000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Libraries</a:t>
            </a:r>
          </a:p>
        </p:txBody>
      </p:sp>
    </p:spTree>
    <p:extLst>
      <p:ext uri="{BB962C8B-B14F-4D97-AF65-F5344CB8AC3E}">
        <p14:creationId xmlns:p14="http://schemas.microsoft.com/office/powerpoint/2010/main" val="146900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268</Words>
  <Application>Microsoft Office PowerPoint</Application>
  <PresentationFormat>Widescreen</PresentationFormat>
  <Paragraphs>157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AE Cloud 2 S5D9 Arduino Get Started Document</vt:lpstr>
      <vt:lpstr>AE Cloud2 S5D9 Board with Arduino Header</vt:lpstr>
      <vt:lpstr>Arduino Header Map</vt:lpstr>
      <vt:lpstr>Pin Table</vt:lpstr>
      <vt:lpstr>Project File:  Main Thread File (Your Sketch here)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84</cp:revision>
  <cp:lastPrinted>2019-03-19T17:59:14Z</cp:lastPrinted>
  <dcterms:created xsi:type="dcterms:W3CDTF">2019-01-21T22:37:47Z</dcterms:created>
  <dcterms:modified xsi:type="dcterms:W3CDTF">2019-04-04T00:56:58Z</dcterms:modified>
</cp:coreProperties>
</file>