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72C2-9409-4621-80C7-D006F259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2C786-B159-40EE-ABF9-73642EA56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1D73-B165-4418-9A98-1F2D38F1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99977-9FAE-4DFD-A67C-88B8CBF5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4881-4704-4481-9437-B2302391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5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610B-7DA2-4D44-AF61-67B8DCD2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C0C4D-10B6-4BE7-8F50-03D513686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87399-AD2E-4F4A-BDCD-0DDEE791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FB4E9-5E66-42F0-8FB1-77A2DA72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8B45-1488-4E85-9A2D-8F105AF2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A53D7-DDA9-4B10-B593-193817E4D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1878A-F999-4B42-B1F4-C0244887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BC1A-4428-4C47-875C-13D58AAD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C460-5A86-471D-8DE2-397E8CCF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8DCB-50B2-4561-A301-20917BB4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781C-C39A-4257-A30F-8434A6C8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28E0-E589-40EC-B4C1-7AF2CAE2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D7560-C468-47D8-8BC8-4C921114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9409-2F62-4954-AF17-E5120EE9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68844-2733-4C5B-9E58-4013520A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77BF-5EDF-46A5-919B-CE945A14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8E3FA-BBF2-4CD3-9EC5-A542FCDB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9E16-1BF9-45F8-A710-21FAB20F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489C-29C3-4F0A-B7D6-0169965B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5148-9983-4F83-A544-5B02BC4A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E7D0-D8DC-494B-A61F-DC75D6C2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7362-6139-4E81-9F60-6F94C4D05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DC3CD-8763-493C-A53A-5F1A1A2D9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4EB2-7DB1-45F3-BAA7-5F435F34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243DF-ACAC-43DF-9E96-3027ED7D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123F3-B018-4FCB-8202-FECB7FF2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4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D4FB-0B8B-4EB9-9F4E-076406DE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C3106-AAE7-4D01-9A29-FD4DC50D4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FA3FD-B761-4152-AF37-C2176EF0A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1C080-292E-45C0-B42D-DA5388FBA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EF179-E0E3-4667-81CD-9EDAD7E54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C9290-D314-4BE9-8432-D877CDD8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9E0EE-AACC-4FDF-873D-CE142387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4860B-2B38-4939-9CC7-61F377E5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97F9-0924-4BE7-AEAA-0EA190B2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D5FBA-DB35-4673-9941-B1A53865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7E800-B44A-43B8-9741-D83A89E1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A0621-7EF1-4069-B6DB-8E6A1326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390E1-448C-4736-AA77-330E9DEC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99EB0-4B67-4CB5-8318-A63581F7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38138-DE33-4491-BBC2-3C3E93E5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B84A-8CDD-4736-AD79-A01D95CB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5261-2046-43FF-A087-D17D91C4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4EAB-1413-411B-B83A-CC48DE9D9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3BC6-157D-4FD4-9865-2DDED48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CA993-A11D-473E-888E-17B0A75E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C0D3A-0151-4A4F-87AA-D127484D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0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EA27-410B-4892-8226-892047F1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3DE02-EE6F-46D8-9AF5-4C48EE455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A0A2-077C-40C5-91D4-C52A5811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280D2-16EC-428B-834B-5CB4C92E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F849-78E8-4684-93F3-B8702220BFC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1EB2-4980-4414-91C5-26CB7E4A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1C949-E153-4592-9573-54D3C323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BE923-FD3B-4D09-B2E8-DA0BD227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06F68-5B82-434C-B6B2-BFC31925D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D0AEE-E300-429C-9B3A-DF55F51D7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F849-78E8-4684-93F3-B8702220BFC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BF04-DC68-4298-A71C-94C697B02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E3ED-B012-402F-A900-0A5A93817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375E-3FCB-4942-8B00-9BE360B7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D58B-DA59-4605-BBD1-0810B9422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 Cloud2 Arduino </a:t>
            </a:r>
            <a:r>
              <a:rPr lang="en-US" dirty="0" err="1"/>
              <a:t>Digilent</a:t>
            </a:r>
            <a:r>
              <a:rPr lang="en-US" dirty="0"/>
              <a:t> GPS UART Header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BA954-536D-4832-8104-D9F1CB1D1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Li 4/3/2019</a:t>
            </a:r>
          </a:p>
        </p:txBody>
      </p:sp>
    </p:spTree>
    <p:extLst>
      <p:ext uri="{BB962C8B-B14F-4D97-AF65-F5344CB8AC3E}">
        <p14:creationId xmlns:p14="http://schemas.microsoft.com/office/powerpoint/2010/main" val="360605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9E20-0CC4-413B-8A00-1407597E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Serial 1 (Grove Header): UART to USB converter</a:t>
            </a:r>
            <a:br>
              <a:rPr lang="en-US" dirty="0"/>
            </a:br>
            <a:r>
              <a:rPr lang="en-US" dirty="0"/>
              <a:t>Serial 0 (Arduino Header) : GPS sensor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CD7B09-A76D-4863-81EB-D4B83DBE6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3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7FCC-C63A-48DD-B1C8-DD58F77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Serial 0 RX (D1) 	to TX (GPS sensor – orange wire)</a:t>
            </a:r>
            <a:br>
              <a:rPr lang="en-US" sz="3200" dirty="0"/>
            </a:br>
            <a:r>
              <a:rPr lang="en-US" sz="3200" dirty="0"/>
              <a:t>AVREF or 3.3V 	to 3.3V (GPS sensor – red wire)</a:t>
            </a:r>
            <a:br>
              <a:rPr lang="en-US" sz="3200" dirty="0"/>
            </a:br>
            <a:r>
              <a:rPr lang="en-US" sz="3200" dirty="0"/>
              <a:t>GND 			to GND (GPS sensor – brown wire)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0292EA-557F-4F24-B155-E9BD4EEB1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0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A3CA-09B9-42A2-92B1-B097E4EB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data:</a:t>
            </a:r>
            <a:br>
              <a:rPr lang="en-US" dirty="0"/>
            </a:br>
            <a:r>
              <a:rPr lang="en-US" dirty="0"/>
              <a:t>1. GPS protocols are being displayed.</a:t>
            </a:r>
            <a:br>
              <a:rPr lang="en-US" dirty="0"/>
            </a:br>
            <a:r>
              <a:rPr lang="en-US" dirty="0"/>
              <a:t>2. GPS location is extracted from GPRMC packet.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680D47-1779-4823-9F1C-00BC355A5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9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9D90-3750-43CD-8EF5-A9C42F88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Packet Format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C1732A-3271-4919-A3B5-6CF55A64C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0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37F7-FA2B-4D03-BB72-9E4F01E2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Conversion (DDMMSS to Decimal degree)</a:t>
            </a:r>
            <a:br>
              <a:rPr lang="en-US" sz="2400" dirty="0"/>
            </a:br>
            <a:r>
              <a:rPr lang="en-US" sz="2400" dirty="0"/>
              <a:t>Latitude: DDMM.SSSS  N/S  </a:t>
            </a:r>
            <a:r>
              <a:rPr lang="en-US" sz="2400" dirty="0">
                <a:sym typeface="Wingdings" panose="05000000000000000000" pitchFamily="2" charset="2"/>
              </a:rPr>
              <a:t> DD+MM/60+ SS/3600 (South: negative number)</a:t>
            </a:r>
            <a:br>
              <a:rPr lang="en-US" sz="2400" dirty="0"/>
            </a:br>
            <a:r>
              <a:rPr lang="en-US" sz="2400" dirty="0"/>
              <a:t>Longitude: DDDMM.SSSS  E/W  </a:t>
            </a:r>
            <a:r>
              <a:rPr lang="en-US" sz="2400" dirty="0">
                <a:sym typeface="Wingdings" panose="05000000000000000000" pitchFamily="2" charset="2"/>
              </a:rPr>
              <a:t> DDD+MM/60+ SS/3600 (West: negative number)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87E7BD-E2ED-4C35-B106-EAAEF7573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3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AE Cloud2 Arduino Digilent GPS UART Header</vt:lpstr>
      <vt:lpstr>Serial 1 (Grove Header): UART to USB converter Serial 0 (Arduino Header) : GPS sensor </vt:lpstr>
      <vt:lpstr>Serial 0 RX (D1)  to TX (GPS sensor – orange wire) AVREF or 3.3V  to 3.3V (GPS sensor – red wire) GND    to GND (GPS sensor – brown wire)</vt:lpstr>
      <vt:lpstr>Output data: 1. GPS protocols are being displayed. 2. GPS location is extracted from GPRMC packet.</vt:lpstr>
      <vt:lpstr>Data Packet Format</vt:lpstr>
      <vt:lpstr>Conversion (DDMMSS to Decimal degree) Latitude: DDMM.SSSS  N/S   DD+MM/60+ SS/3600 (South: negative number) Longitude: DDDMM.SSSS  E/W   DDD+MM/60+ SS/3600 (West: negative number)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5</cp:revision>
  <dcterms:created xsi:type="dcterms:W3CDTF">2019-04-04T01:10:03Z</dcterms:created>
  <dcterms:modified xsi:type="dcterms:W3CDTF">2019-04-04T01:21:18Z</dcterms:modified>
</cp:coreProperties>
</file>