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72C2-9409-4621-80C7-D006F259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C786-B159-40EE-ABF9-73642EA5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1D73-B165-4418-9A98-1F2D38F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9977-9FAE-4DFD-A67C-88B8CBF5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881-4704-4481-9437-B230239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610B-7DA2-4D44-AF61-67B8DCD2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0C4D-10B6-4BE7-8F50-03D513686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7399-AD2E-4F4A-BDCD-0DDEE791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B4E9-5E66-42F0-8FB1-77A2DA72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8B45-1488-4E85-9A2D-8F105AF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A53D7-DDA9-4B10-B593-193817E4D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878A-F999-4B42-B1F4-C0244887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BC1A-4428-4C47-875C-13D58AAD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C460-5A86-471D-8DE2-397E8CC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DCB-50B2-4561-A301-20917BB4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781C-C39A-4257-A30F-8434A6C8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28E0-E589-40EC-B4C1-7AF2CAE2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7560-C468-47D8-8BC8-4C92111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9409-2F62-4954-AF17-E5120EE9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8844-2733-4C5B-9E58-4013520A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7BF-5EDF-46A5-919B-CE945A14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8E3FA-BBF2-4CD3-9EC5-A542FCDB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9E16-1BF9-45F8-A710-21FAB20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89C-29C3-4F0A-B7D6-0169965B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148-9983-4F83-A544-5B02BC4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E7D0-D8DC-494B-A61F-DC75D6C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362-6139-4E81-9F60-6F94C4D05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DC3CD-8763-493C-A53A-5F1A1A2D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4EB2-7DB1-45F3-BAA7-5F435F34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43DF-ACAC-43DF-9E96-3027ED7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23F3-B018-4FCB-8202-FECB7FF2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D4FB-0B8B-4EB9-9F4E-076406D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3106-AAE7-4D01-9A29-FD4DC50D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FA3FD-B761-4152-AF37-C2176EF0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C080-292E-45C0-B42D-DA5388FB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EF179-E0E3-4667-81CD-9EDAD7E5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C9290-D314-4BE9-8432-D877CDD8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9E0EE-AACC-4FDF-873D-CE14238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860B-2B38-4939-9CC7-61F377E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97F9-0924-4BE7-AEAA-0EA190B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D5FBA-DB35-4673-9941-B1A53865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E800-B44A-43B8-9741-D83A89E1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0621-7EF1-4069-B6DB-8E6A1326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390E1-448C-4736-AA77-330E9DEC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99EB0-4B67-4CB5-8318-A63581F7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38138-DE33-4491-BBC2-3C3E93E5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B84A-8CDD-4736-AD79-A01D95CB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5261-2046-43FF-A087-D17D91C4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4EAB-1413-411B-B83A-CC48DE9D9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3BC6-157D-4FD4-9865-2DDED48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993-A11D-473E-888E-17B0A75E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0D3A-0151-4A4F-87AA-D127484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EA27-410B-4892-8226-892047F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3DE02-EE6F-46D8-9AF5-4C48EE45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A0A2-077C-40C5-91D4-C52A581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80D2-16EC-428B-834B-5CB4C92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1EB2-4980-4414-91C5-26CB7E4A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C949-E153-4592-9573-54D3C323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BE923-FD3B-4D09-B2E8-DA0BD227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6F68-5B82-434C-B6B2-BFC31925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0AEE-E300-429C-9B3A-DF55F51D7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F849-78E8-4684-93F3-B8702220BFC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BF04-DC68-4298-A71C-94C697B0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E3ED-B012-402F-A900-0A5A93817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D58B-DA59-4605-BBD1-0810B9422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Cloud2 Arduino </a:t>
            </a:r>
            <a:r>
              <a:rPr lang="en-US" dirty="0" err="1"/>
              <a:t>Digilent</a:t>
            </a:r>
            <a:r>
              <a:rPr lang="en-US" dirty="0"/>
              <a:t> GPS UART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A954-536D-4832-8104-D9F1CB1D1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4/3/2019</a:t>
            </a:r>
          </a:p>
        </p:txBody>
      </p:sp>
    </p:spTree>
    <p:extLst>
      <p:ext uri="{BB962C8B-B14F-4D97-AF65-F5344CB8AC3E}">
        <p14:creationId xmlns:p14="http://schemas.microsoft.com/office/powerpoint/2010/main" val="36060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E20-0CC4-413B-8A00-1407597E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1 (Grove Header): UART to USB converter</a:t>
            </a:r>
            <a:br>
              <a:rPr lang="en-US" dirty="0"/>
            </a:br>
            <a:r>
              <a:rPr lang="en-US" dirty="0"/>
              <a:t>Serial 0 (Arduino Header) : GPS sensor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D7B09-A76D-4863-81EB-D4B83DBE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7FCC-C63A-48DD-B1C8-DD58F77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Serial 0 RX (D1) 	to TX (GPS sensor – orange wire)</a:t>
            </a:r>
            <a:br>
              <a:rPr lang="en-US" sz="3200" dirty="0"/>
            </a:br>
            <a:r>
              <a:rPr lang="en-US" sz="3200" dirty="0"/>
              <a:t>AVREF or 3.3V 	to 3.3V (GPS sensor – red wire)</a:t>
            </a:r>
            <a:br>
              <a:rPr lang="en-US" sz="3200" dirty="0"/>
            </a:br>
            <a:r>
              <a:rPr lang="en-US" sz="3200" dirty="0"/>
              <a:t>GND 			to GND (GPS sensor – brown wire)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292EA-557F-4F24-B155-E9BD4EEB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5CD4-2A3F-4F48-8190-226B392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Packet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32879-A711-4DB9-B38C-DA799576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1A7A-FB0D-4209-A531-CF092764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GPGGA protocol with checksum verified.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5C8DB-0720-46B8-9F18-07EDF5092085}"/>
              </a:ext>
            </a:extLst>
          </p:cNvPr>
          <p:cNvSpPr txBox="1"/>
          <p:nvPr/>
        </p:nvSpPr>
        <p:spPr>
          <a:xfrm>
            <a:off x="4976212" y="2279797"/>
            <a:ext cx="5872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</a:t>
            </a:r>
          </a:p>
          <a:p>
            <a:r>
              <a:rPr lang="en-US" dirty="0"/>
              <a:t>Found GPGGA format</a:t>
            </a:r>
          </a:p>
          <a:p>
            <a:r>
              <a:rPr lang="en-US" dirty="0"/>
              <a:t>$GPGGA 221058.000 3722.9923 N 12151.6026 W 2 7 1.18 38.7 M -25.5 M 0000 0000*5C</a:t>
            </a:r>
          </a:p>
          <a:p>
            <a:r>
              <a:rPr lang="en-US" dirty="0" err="1"/>
              <a:t>val</a:t>
            </a:r>
            <a:r>
              <a:rPr lang="en-US" dirty="0"/>
              <a:t> =6</a:t>
            </a:r>
          </a:p>
          <a:p>
            <a:r>
              <a:rPr lang="en-US" dirty="0"/>
              <a:t>Extract data successfully.  Valid data status!</a:t>
            </a:r>
          </a:p>
          <a:p>
            <a:r>
              <a:rPr lang="en-US" dirty="0"/>
              <a:t>id =$GPGGA</a:t>
            </a:r>
          </a:p>
          <a:p>
            <a:r>
              <a:rPr lang="en-US" dirty="0"/>
              <a:t>HHMMSS.SS =221058.000</a:t>
            </a:r>
          </a:p>
          <a:p>
            <a:r>
              <a:rPr lang="en-US" dirty="0"/>
              <a:t>latitude =3722.9923</a:t>
            </a:r>
          </a:p>
          <a:p>
            <a:r>
              <a:rPr lang="en-US" dirty="0" err="1"/>
              <a:t>ns_dir</a:t>
            </a:r>
            <a:r>
              <a:rPr lang="en-US" dirty="0"/>
              <a:t> =N</a:t>
            </a:r>
          </a:p>
          <a:p>
            <a:r>
              <a:rPr lang="en-US" dirty="0"/>
              <a:t>longitude =12151.6026</a:t>
            </a:r>
          </a:p>
          <a:p>
            <a:r>
              <a:rPr lang="en-US" dirty="0" err="1"/>
              <a:t>ew_dir</a:t>
            </a:r>
            <a:r>
              <a:rPr lang="en-US" dirty="0"/>
              <a:t> =W</a:t>
            </a:r>
          </a:p>
          <a:p>
            <a:r>
              <a:rPr lang="en-US" dirty="0"/>
              <a:t>Latitude =    37.39 Longitude =  -121.87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2F4099-2DAB-49D2-895D-8A58D5A3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353"/>
          <a:stretch/>
        </p:blipFill>
        <p:spPr>
          <a:xfrm>
            <a:off x="987172" y="1817460"/>
            <a:ext cx="3299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9D90-3750-43CD-8EF5-A9C42F8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Packet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1732A-3271-4919-A3B5-6CF55A64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26B-E28C-4B1B-8A10-6F3E3C9C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GPRMC protocol with checksum verified.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CFA9B-4EEA-4B14-800D-D84255259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850" b="-167"/>
          <a:stretch/>
        </p:blipFill>
        <p:spPr>
          <a:xfrm>
            <a:off x="1249576" y="1857710"/>
            <a:ext cx="3105856" cy="4358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6E6C2-8B78-4BAF-85A2-DD6151FF1A41}"/>
              </a:ext>
            </a:extLst>
          </p:cNvPr>
          <p:cNvSpPr txBox="1"/>
          <p:nvPr/>
        </p:nvSpPr>
        <p:spPr>
          <a:xfrm>
            <a:off x="5058133" y="1792561"/>
            <a:ext cx="60208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</a:t>
            </a:r>
          </a:p>
          <a:p>
            <a:r>
              <a:rPr lang="en-US" dirty="0"/>
              <a:t>Found GPRMC format</a:t>
            </a:r>
          </a:p>
          <a:p>
            <a:r>
              <a:rPr lang="en-US" dirty="0"/>
              <a:t>$GPRMC 220859.000 A 3722.9907 N 12151.6017 W 0.23 317.50 050419   D*70</a:t>
            </a:r>
          </a:p>
          <a:p>
            <a:r>
              <a:rPr lang="en-US" dirty="0" err="1"/>
              <a:t>val</a:t>
            </a:r>
            <a:r>
              <a:rPr lang="en-US" dirty="0"/>
              <a:t> =10</a:t>
            </a:r>
          </a:p>
          <a:p>
            <a:r>
              <a:rPr lang="en-US" dirty="0"/>
              <a:t>Extract data successfully.  Valid data status!</a:t>
            </a:r>
          </a:p>
          <a:p>
            <a:r>
              <a:rPr lang="en-US" dirty="0"/>
              <a:t>id =$GPRMC</a:t>
            </a:r>
          </a:p>
          <a:p>
            <a:r>
              <a:rPr lang="en-US" dirty="0"/>
              <a:t>HHMMSS.SS =220859.000</a:t>
            </a:r>
          </a:p>
          <a:p>
            <a:r>
              <a:rPr lang="en-US" dirty="0"/>
              <a:t>latitude =3722.9907</a:t>
            </a:r>
          </a:p>
          <a:p>
            <a:r>
              <a:rPr lang="en-US" dirty="0" err="1"/>
              <a:t>ns_dir</a:t>
            </a:r>
            <a:r>
              <a:rPr lang="en-US" dirty="0"/>
              <a:t> =N</a:t>
            </a:r>
          </a:p>
          <a:p>
            <a:r>
              <a:rPr lang="en-US" dirty="0"/>
              <a:t>longitude =12151.6017</a:t>
            </a:r>
          </a:p>
          <a:p>
            <a:r>
              <a:rPr lang="en-US" dirty="0" err="1"/>
              <a:t>ew_dir</a:t>
            </a:r>
            <a:r>
              <a:rPr lang="en-US" dirty="0"/>
              <a:t> =W</a:t>
            </a:r>
          </a:p>
          <a:p>
            <a:r>
              <a:rPr lang="en-US" dirty="0"/>
              <a:t>Status =A</a:t>
            </a:r>
          </a:p>
          <a:p>
            <a:r>
              <a:rPr lang="en-US" dirty="0"/>
              <a:t> [Valid Data Status]</a:t>
            </a:r>
          </a:p>
          <a:p>
            <a:r>
              <a:rPr lang="en-US" dirty="0"/>
              <a:t>date =050419</a:t>
            </a:r>
          </a:p>
          <a:p>
            <a:r>
              <a:rPr lang="en-US" dirty="0"/>
              <a:t>Latitude =    37.39 Longitude =  -121.87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37F7-FA2B-4D03-BB72-9E4F01E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Conversion (DDMMSS to Decimal degree)</a:t>
            </a:r>
            <a:br>
              <a:rPr lang="en-US" sz="2400" dirty="0"/>
            </a:br>
            <a:r>
              <a:rPr lang="en-US" sz="2400" dirty="0"/>
              <a:t>Latitude: DDMM.SSSS  N/S  </a:t>
            </a:r>
            <a:r>
              <a:rPr lang="en-US" sz="2400" dirty="0">
                <a:sym typeface="Wingdings" panose="05000000000000000000" pitchFamily="2" charset="2"/>
              </a:rPr>
              <a:t> DD+MM/60+ SS/3600 (South: negative number)</a:t>
            </a:r>
            <a:br>
              <a:rPr lang="en-US" sz="2400" dirty="0"/>
            </a:br>
            <a:r>
              <a:rPr lang="en-US" sz="2400" dirty="0"/>
              <a:t>Longitude: DDDMM.SSSS  E/W  </a:t>
            </a:r>
            <a:r>
              <a:rPr lang="en-US" sz="2400" dirty="0">
                <a:sym typeface="Wingdings" panose="05000000000000000000" pitchFamily="2" charset="2"/>
              </a:rPr>
              <a:t> DDD+MM/60+ SS/3600 (West: negative number)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7E7BD-E2ED-4C35-B106-EAAEF757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187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AE Cloud2 Arduino Digilent GPS UART Header</vt:lpstr>
      <vt:lpstr>Serial 1 (Grove Header): UART to USB converter Serial 0 (Arduino Header) : GPS sensor </vt:lpstr>
      <vt:lpstr>Serial 0 RX (D1)  to TX (GPS sensor – orange wire) AVREF or 3.3V  to 3.3V (GPS sensor – red wire) GND    to GND (GPS sensor – brown wire)</vt:lpstr>
      <vt:lpstr>Data Packet Format</vt:lpstr>
      <vt:lpstr>GPGGA protocol with checksum verified.</vt:lpstr>
      <vt:lpstr>Data Packet Format</vt:lpstr>
      <vt:lpstr>GPRMC protocol with checksum verified.</vt:lpstr>
      <vt:lpstr>Conversion (DDMMSS to Decimal degree) Latitude: DDMM.SSSS  N/S   DD+MM/60+ SS/3600 (South: negative number) Longitude: DDDMM.SSSS  E/W   DDD+MM/60+ SS/3600 (West: negative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12</cp:revision>
  <dcterms:created xsi:type="dcterms:W3CDTF">2019-04-04T01:10:03Z</dcterms:created>
  <dcterms:modified xsi:type="dcterms:W3CDTF">2019-04-05T22:15:26Z</dcterms:modified>
</cp:coreProperties>
</file>