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16DC-C9DF-45B0-8399-599FF41C7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8D887-49A3-4A23-8342-10F175880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DB5F7-81E5-4D74-8CEB-9C27618C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250CF-E658-40B3-AC5B-32BBCC59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52CDB-58BE-4314-B6B9-A3718BDD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5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3834-33CC-466A-B417-196CED8A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186AC-82C0-40BD-AF1E-3CE6E5599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B9C9F-840B-4C9D-908E-2A31639B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DC59E-6DEC-4E1A-B2C3-1639E043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5E32-65A0-4C3D-9EF0-E3E7F413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3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037156-AAC1-42CA-ABB4-67EA66EDF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E1F22-7ACD-4486-9FAF-61A157B6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C9EE-BDDA-4225-B967-BDB33202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141D-EA14-4D6B-86EB-BD985221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67ED-EEB6-42B8-80FA-A7C71C2B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1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143C-1436-4860-B71C-63823E07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C02A-9C9E-48E5-8A4E-5F251A295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0C309-C4E5-4BA0-B8B7-7097524A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3D9B4-07AD-4815-A3DC-68B74918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8C165-8341-4603-A054-C39B3D22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7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5758-9695-4EC6-A476-7687E7B4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18F1-9324-4A96-97EC-7D99A3F8E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562DF-D3A1-4954-8240-C600817E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B1013-EDB5-46D1-A059-7FFB07E1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AD1B-9360-49E5-9E5E-F89B3F83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8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7695-83FD-44E7-8745-5B2B2172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95790-93BF-4D01-9DFA-ADA328A93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886F-E48A-4A8A-9449-B986880C6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B0EC8-E6C4-49A6-9A78-6B02F716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8F662-199E-4EE8-9872-E09DF8DF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07204-8629-4A4F-9BEE-70F8FC1E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9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0F6D-6750-49BC-A76C-0337B796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168B7-3BAF-49E7-8F95-6645CD7B3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CF36C-9F42-4CE9-877C-8366B667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97C49-ED45-4135-A4FF-784DE397D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827E2-2849-405F-B02A-275D3C859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ADD9D-4FFC-49F9-AF4E-F17ACCE5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8182E-76B7-46ED-9ED0-BF6E28E5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1354A-3859-4592-BA28-D2AD5A82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0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CDD9-1E06-47E6-B6D5-BFB07637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1AFD7-5845-4AF6-BC35-CFA9919F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CFCF5-AA84-4D69-B342-F0AA2D9D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B6FC2-0943-40AC-B44A-62D59CB3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5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8B764-BA06-45C1-B08E-0181096E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52A9C-5F60-4E18-8BAE-423F6205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45A63-4C57-4304-97BA-F737484D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1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A353-4A4F-43A4-8026-F5216560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1C0F8-0E04-4BCE-ADF1-71B879846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F9186-0C31-4618-8878-DC72A14B1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294D5-FAF6-4670-AD82-31E0B597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CAB6F-8701-4D38-B2C6-BF871754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7C5BD-9B21-4747-82A6-663E1F29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54F9-D4E8-4B3B-99BA-DF29553E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9BF224-8CAE-4FCD-8CEC-A7CE101A6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F0E60-687C-4365-A2C6-8689A6EDA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FD623-6589-480E-B5D7-F35D5E59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500D7-46C7-49DD-BA0B-EC40D444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3C39D-BA78-41DA-A874-D441D0CD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2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FB0B4-9F5C-41AD-B6A2-DBE338D5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C7F4C-391C-4F03-AE52-D3B438064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C0C62-956C-4345-90AB-629397A01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AB0CF-C4F9-4E47-A2DF-9E0AADCEE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6CC4-C874-47DD-8620-60EF7D67E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D09F-58F3-480A-8B50-284EF777B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 Cloud2 Arduino Compass Sensor BMC150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3504D-C705-4D5A-83EC-86DAE1143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7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FF9A-4A16-4E45-8084-BDA409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Register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98DA76-1A32-47A0-98A2-EAD10018E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715" y="1154322"/>
            <a:ext cx="10202779" cy="57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4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CD8B-4661-4FBB-920C-A3C4F671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SPI Read/Write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678887-32AF-4A5C-99C7-F9233D644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1A8C-F214-454A-A7A9-3747A4D7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 ware Setup (D10,11,12,13,GND,VCC)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262F44-D194-479D-836C-079907C1D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8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3726-0371-442F-9246-3E810C20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BMC150 schematic / PMOD schematic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BB38B1-D040-4D66-9096-27040FAC7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904" t="40622" r="24348" b="34743"/>
          <a:stretch/>
        </p:blipFill>
        <p:spPr>
          <a:xfrm>
            <a:off x="7464490" y="4292081"/>
            <a:ext cx="2650598" cy="1688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9A1BFB-7E52-4C78-A43B-F50B991DC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13" t="11157" r="25153" b="1088"/>
          <a:stretch/>
        </p:blipFill>
        <p:spPr>
          <a:xfrm>
            <a:off x="970384" y="1440509"/>
            <a:ext cx="4711959" cy="54174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4CA848-A5E7-48A1-92C7-114EFC8F6D55}"/>
              </a:ext>
            </a:extLst>
          </p:cNvPr>
          <p:cNvSpPr/>
          <p:nvPr/>
        </p:nvSpPr>
        <p:spPr>
          <a:xfrm>
            <a:off x="7691681" y="4704210"/>
            <a:ext cx="951739" cy="1086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5EBB60-87AB-4D6C-A450-372EB9D9D4F9}"/>
              </a:ext>
            </a:extLst>
          </p:cNvPr>
          <p:cNvSpPr/>
          <p:nvPr/>
        </p:nvSpPr>
        <p:spPr>
          <a:xfrm>
            <a:off x="1435260" y="3974294"/>
            <a:ext cx="951739" cy="1086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679E3-3A1C-46AC-9F0F-7725C3BE8DDD}"/>
              </a:ext>
            </a:extLst>
          </p:cNvPr>
          <p:cNvSpPr txBox="1"/>
          <p:nvPr/>
        </p:nvSpPr>
        <p:spPr>
          <a:xfrm>
            <a:off x="3577389" y="5791199"/>
            <a:ext cx="489285" cy="5053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86F91-9D12-4B4F-8E89-744025576A7F}"/>
              </a:ext>
            </a:extLst>
          </p:cNvPr>
          <p:cNvSpPr txBox="1"/>
          <p:nvPr/>
        </p:nvSpPr>
        <p:spPr>
          <a:xfrm>
            <a:off x="4355432" y="6296526"/>
            <a:ext cx="376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Leave these output pins unconnected.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2E9A9-690F-431B-B96A-93D75DD9B251}"/>
              </a:ext>
            </a:extLst>
          </p:cNvPr>
          <p:cNvSpPr txBox="1"/>
          <p:nvPr/>
        </p:nvSpPr>
        <p:spPr>
          <a:xfrm>
            <a:off x="2607233" y="3990335"/>
            <a:ext cx="488894" cy="8543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1635EF-899E-4427-B6AB-59A606E739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78" t="56190" r="46607" b="18358"/>
          <a:stretch/>
        </p:blipFill>
        <p:spPr>
          <a:xfrm>
            <a:off x="6660418" y="1656071"/>
            <a:ext cx="4122661" cy="174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5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9B87-3B16-4F29-A741-F1F0B539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60EE44-86D2-4A97-AD5A-D3ED80CC8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5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6028-5BA6-4675-8D7D-2406FF2E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97FBF0-D012-4296-BD36-0B3D617AC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9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AE Cloud2 Arduino Compass Sensor BMC150</vt:lpstr>
      <vt:lpstr>Register Map</vt:lpstr>
      <vt:lpstr>SPI Read/Write</vt:lpstr>
      <vt:lpstr>Hard ware Setup (D10,11,12,13,GND,VCC)</vt:lpstr>
      <vt:lpstr>BMC150 schematic / PMOD schematic</vt:lpstr>
      <vt:lpstr>PowerPoint Presentation</vt:lpstr>
      <vt:lpstr>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</dc:creator>
  <cp:lastModifiedBy>Michael Li</cp:lastModifiedBy>
  <cp:revision>9</cp:revision>
  <dcterms:created xsi:type="dcterms:W3CDTF">2019-04-09T21:47:42Z</dcterms:created>
  <dcterms:modified xsi:type="dcterms:W3CDTF">2019-04-10T18:00:34Z</dcterms:modified>
</cp:coreProperties>
</file>