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D4F4-CDFF-42F5-AA98-BE631E2A8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C841-B7AB-41EE-9801-3B0C5D1DD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7F85A-7BE0-4219-9E7C-9A3049ED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32FB-E2C1-454B-AB23-B7EE3712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630F2-C5E8-4A7D-8344-3D21C0DA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B5CA-1D67-4246-826C-3A792877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184A4-07C2-4D3C-A8D1-B926DF05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F043-86ED-4ABC-90CD-73E5A526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0D34-1F26-4366-9996-30EA8855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ED3A-DAB7-43AA-B056-223FE3AB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AEA18-5C75-40F1-A84D-68AE845EA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AE69E-E070-4063-981C-AFE5C2662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3963-E4D8-417D-B645-98DB0462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21D9E-95C9-44E8-8A8E-14B5D37C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516C-D8C0-4BF7-925D-2D14F1AB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8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EDDF-BB1F-4C38-ACBC-73DF12F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E7AC-2D57-4620-A55E-B721796E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EF41-D45C-42AB-84E6-A99E075C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C8FC-AC99-4000-8109-41FADB88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955B-543D-46A9-BA2B-56F2FD32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075B-61DA-4A43-A458-920C093D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B86C-EA68-48F4-858B-5C142008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0159-2961-4D68-BC0B-44154222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304E-4649-4DA5-95EC-33DDA3EE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CAD7-DE2E-4F72-8D54-068491C6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2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35D-4CEB-4247-96D3-3F079EE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5832-28F8-49E9-8F46-BD028AA85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A2252-577A-411C-A7A6-3F238604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F807B-D984-4833-8F70-D571DFB4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6400-D4B0-4713-90F0-953D9758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1F7DC-2B16-4E0B-B011-30077011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A61F-7275-4F27-BA32-6EFDF418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7B71-B271-42F5-B2C3-85C337D1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3BAC8-D42F-4F38-9B1D-3CC598A35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F551A-8D50-43BE-BCD0-BDC53B11A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E7B3-23B7-410B-9AC1-2AFE88EE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885A5-9730-4F14-8667-5EED4861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00B4E-F093-4174-BA56-89C08637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63C98-1362-49E0-BD5E-C653804B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0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C1EA-5393-44A2-8D41-0665BADB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12099-CB56-4BF8-BA66-5A709D59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6F991-4685-412A-8C2C-5AAF28D2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718D6-01A5-46B5-B650-0B00CE74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49315-CBA6-41A4-A4DA-51264166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3F796-B79F-4FAF-A163-25F87CC6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15AA1-9958-4B6C-9974-503E8001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9C39-6F60-469F-970B-90BCE277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32BB-8529-4391-A0C1-67132F2F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17A88-6312-46DE-814D-249A7AD2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B8CC0-C06C-47C3-BEDD-D885FA1A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04A2E-939E-4B6A-9186-10F140D4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DA59B-3211-4315-B93F-760A11F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64D8-EF46-4409-B970-1BEECA26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D7F50-57D6-40F0-A44A-FCDB48B77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B3B7-229C-4312-96BA-4B64821D3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BC8FA-D91C-413F-BA04-AB63FF6D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B014-2082-4992-8ADA-B4E38C05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608B-3C90-4C36-B2D2-2F9943C0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4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AE094-408B-4E33-9EE1-F7B2167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258C-9547-4A03-8853-8B65A2A6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AB99-D927-4C68-8FC4-B037E66AE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4B09-47C6-4809-80CD-169E57F1231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6B3B-20DA-44CF-B546-9DE4DB93B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6342-1F1B-4950-B086-405F2B759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369F-C3FD-4D9D-A233-111E3587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ore.digilentinc.com/pmod-als-ambient-light-sens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hackster.io/58085/using-the-pmod-als-with-arduino-uno-e86dc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ED0C-30D3-4D2F-B72F-B5BA31AA4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AE Cloud2 Arduino Light Sensor</a:t>
            </a:r>
            <a:br>
              <a:rPr lang="en-US" dirty="0"/>
            </a:br>
            <a:r>
              <a:rPr lang="en-US" dirty="0"/>
              <a:t>SPI </a:t>
            </a:r>
            <a:br>
              <a:rPr lang="en-US" dirty="0"/>
            </a:br>
            <a:r>
              <a:rPr lang="en-US" dirty="0"/>
              <a:t>(</a:t>
            </a:r>
            <a:r>
              <a:rPr lang="en-US"/>
              <a:t>Use Arduino Header)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90BAF-20FE-4440-9D3B-ABFD0C07D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</a:t>
            </a:r>
          </a:p>
        </p:txBody>
      </p:sp>
    </p:spTree>
    <p:extLst>
      <p:ext uri="{BB962C8B-B14F-4D97-AF65-F5344CB8AC3E}">
        <p14:creationId xmlns:p14="http://schemas.microsoft.com/office/powerpoint/2010/main" val="384857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C9B4-EF99-45D2-BC85-1675D3B8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https://store.digilentinc.com/pmod-als-ambient-light-sensor/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5F3E8-6943-4D02-AF26-344F23FB7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F25D-48C1-41BE-852E-DF481DB5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 Sensor inserted into the Arduino header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8EE5D-5BB2-4F95-94C2-4059175DD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CEE3-F0C3-4F07-8E5C-47AD92A3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complete setup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7F6FD2-6FCD-41D3-8F77-790E76BE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DD5E-A495-4C5D-8503-75F721B6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17"/>
            <a:ext cx="10515600" cy="744383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https://www.hackster.io/58085/using-the-pmod-als-with-arduino-uno-e86dca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1CDD8-2752-45C9-A2BC-DB3DC8727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9747"/>
          <a:stretch/>
        </p:blipFill>
        <p:spPr>
          <a:xfrm>
            <a:off x="468845" y="2141537"/>
            <a:ext cx="311387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8B977-4F20-4234-85BE-27CB4854C07F}"/>
              </a:ext>
            </a:extLst>
          </p:cNvPr>
          <p:cNvSpPr txBox="1"/>
          <p:nvPr/>
        </p:nvSpPr>
        <p:spPr>
          <a:xfrm>
            <a:off x="739303" y="1536601"/>
            <a:ext cx="279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Code from </a:t>
            </a:r>
            <a:r>
              <a:rPr lang="en-US" dirty="0" err="1"/>
              <a:t>Digilent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C8D3C-BEC6-40D6-BC7E-C2B260FD3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4211" r="70999" b="4211"/>
          <a:stretch/>
        </p:blipFill>
        <p:spPr>
          <a:xfrm>
            <a:off x="6617368" y="1743890"/>
            <a:ext cx="2879195" cy="51141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46AC9-4903-4CB8-AF61-2DFED3784A86}"/>
              </a:ext>
            </a:extLst>
          </p:cNvPr>
          <p:cNvCxnSpPr/>
          <p:nvPr/>
        </p:nvCxnSpPr>
        <p:spPr>
          <a:xfrm>
            <a:off x="4804611" y="4259179"/>
            <a:ext cx="1291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4C9416-A14F-4229-83CD-A52FE8BDFC9E}"/>
              </a:ext>
            </a:extLst>
          </p:cNvPr>
          <p:cNvSpPr txBox="1"/>
          <p:nvPr/>
        </p:nvSpPr>
        <p:spPr>
          <a:xfrm>
            <a:off x="3753057" y="3761874"/>
            <a:ext cx="30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to run on AE Cloud2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404DB-8D7C-422C-91FC-4BB3E56CA780}"/>
              </a:ext>
            </a:extLst>
          </p:cNvPr>
          <p:cNvSpPr txBox="1"/>
          <p:nvPr/>
        </p:nvSpPr>
        <p:spPr>
          <a:xfrm>
            <a:off x="200864" y="6488667"/>
            <a:ext cx="410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Mistake in extracting the light sensor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406C00-8124-45C2-8B6A-E497A80BA33A}"/>
              </a:ext>
            </a:extLst>
          </p:cNvPr>
          <p:cNvCxnSpPr/>
          <p:nvPr/>
        </p:nvCxnSpPr>
        <p:spPr>
          <a:xfrm flipH="1">
            <a:off x="3200400" y="5366084"/>
            <a:ext cx="665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84882E-C827-406F-AF31-CFDC8606FE2C}"/>
              </a:ext>
            </a:extLst>
          </p:cNvPr>
          <p:cNvSpPr txBox="1"/>
          <p:nvPr/>
        </p:nvSpPr>
        <p:spPr>
          <a:xfrm>
            <a:off x="3694581" y="5058596"/>
            <a:ext cx="222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correct according to datasheet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BE430-37A1-46C5-8855-8CED78528158}"/>
              </a:ext>
            </a:extLst>
          </p:cNvPr>
          <p:cNvSpPr txBox="1"/>
          <p:nvPr/>
        </p:nvSpPr>
        <p:spPr>
          <a:xfrm>
            <a:off x="7300524" y="937803"/>
            <a:ext cx="294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Code in my git repos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EB29B7-4ED0-4D5D-AB7B-E271F57F2575}"/>
              </a:ext>
            </a:extLst>
          </p:cNvPr>
          <p:cNvCxnSpPr>
            <a:cxnSpLocks/>
          </p:cNvCxnSpPr>
          <p:nvPr/>
        </p:nvCxnSpPr>
        <p:spPr>
          <a:xfrm>
            <a:off x="5914640" y="1536601"/>
            <a:ext cx="959402" cy="60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4514D0-76BC-45AB-A62C-EA773A605641}"/>
              </a:ext>
            </a:extLst>
          </p:cNvPr>
          <p:cNvSpPr txBox="1"/>
          <p:nvPr/>
        </p:nvSpPr>
        <p:spPr>
          <a:xfrm>
            <a:off x="4884821" y="1307135"/>
            <a:ext cx="286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instantiate SPI class.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04840-3D3E-417E-B65C-3EF7362BA343}"/>
              </a:ext>
            </a:extLst>
          </p:cNvPr>
          <p:cNvSpPr txBox="1"/>
          <p:nvPr/>
        </p:nvSpPr>
        <p:spPr>
          <a:xfrm>
            <a:off x="9806386" y="2167962"/>
            <a:ext cx="212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Default</a:t>
            </a:r>
          </a:p>
          <a:p>
            <a:pPr marL="342900" indent="-342900">
              <a:buAutoNum type="arabicPeriod"/>
            </a:pPr>
            <a:r>
              <a:rPr lang="en-US" sz="1200" dirty="0"/>
              <a:t>SPI mode 0 </a:t>
            </a:r>
          </a:p>
          <a:p>
            <a:pPr marL="342900" indent="-342900">
              <a:buAutoNum type="arabicPeriod"/>
            </a:pPr>
            <a:r>
              <a:rPr lang="en-US" sz="1200" dirty="0"/>
              <a:t>10Mhz clock speed. </a:t>
            </a:r>
          </a:p>
          <a:p>
            <a:pPr marL="342900" indent="-342900">
              <a:buAutoNum type="arabicPeriod"/>
            </a:pPr>
            <a:r>
              <a:rPr lang="en-US" sz="1200" dirty="0"/>
              <a:t>CS pin is defined in </a:t>
            </a:r>
            <a:r>
              <a:rPr lang="en-US" sz="1200" dirty="0" err="1"/>
              <a:t>SPI.h</a:t>
            </a:r>
            <a:r>
              <a:rPr lang="en-US" sz="1200" dirty="0"/>
              <a:t>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D087E5-17B8-43E4-B524-6C387EB1652F}"/>
              </a:ext>
            </a:extLst>
          </p:cNvPr>
          <p:cNvCxnSpPr/>
          <p:nvPr/>
        </p:nvCxnSpPr>
        <p:spPr>
          <a:xfrm flipH="1">
            <a:off x="8165432" y="262962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036EB3-7424-4A92-BC4A-DAF73CD32295}"/>
              </a:ext>
            </a:extLst>
          </p:cNvPr>
          <p:cNvCxnSpPr/>
          <p:nvPr/>
        </p:nvCxnSpPr>
        <p:spPr>
          <a:xfrm flipH="1">
            <a:off x="8670758" y="4876800"/>
            <a:ext cx="1243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1E61C1-A256-4A08-9C27-273D7DDE0993}"/>
              </a:ext>
            </a:extLst>
          </p:cNvPr>
          <p:cNvSpPr txBox="1"/>
          <p:nvPr/>
        </p:nvSpPr>
        <p:spPr>
          <a:xfrm>
            <a:off x="9577137" y="4689264"/>
            <a:ext cx="214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</a:t>
            </a:r>
            <a:r>
              <a:rPr lang="en-US" sz="1400" dirty="0" err="1"/>
              <a:t>read_transfer</a:t>
            </a:r>
            <a:r>
              <a:rPr lang="en-US" sz="1400" dirty="0"/>
              <a:t> function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461A06-28DB-44A7-949F-125CE0B6BDF0}"/>
              </a:ext>
            </a:extLst>
          </p:cNvPr>
          <p:cNvCxnSpPr/>
          <p:nvPr/>
        </p:nvCxnSpPr>
        <p:spPr>
          <a:xfrm flipH="1">
            <a:off x="9292389" y="5983705"/>
            <a:ext cx="513997" cy="9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AE5F06-5D9D-4E22-BDC4-9CB8FD723987}"/>
              </a:ext>
            </a:extLst>
          </p:cNvPr>
          <p:cNvSpPr txBox="1"/>
          <p:nvPr/>
        </p:nvSpPr>
        <p:spPr>
          <a:xfrm>
            <a:off x="9914021" y="5618293"/>
            <a:ext cx="1746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the correct way to extract the sensor’s data.</a:t>
            </a:r>
          </a:p>
        </p:txBody>
      </p:sp>
    </p:spTree>
    <p:extLst>
      <p:ext uri="{BB962C8B-B14F-4D97-AF65-F5344CB8AC3E}">
        <p14:creationId xmlns:p14="http://schemas.microsoft.com/office/powerpoint/2010/main" val="341520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1F64-6B70-408E-81E7-94770A0F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SPI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EBB6-D910-48B7-B473-4EE8CBC2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Difference between my SPI library and Arduino Library.</a:t>
            </a:r>
          </a:p>
          <a:p>
            <a:pPr marL="514350" indent="-514350">
              <a:buAutoNum type="arabicPeriod"/>
            </a:pPr>
            <a:r>
              <a:rPr lang="en-US" dirty="0"/>
              <a:t>My SPI library (Mod0, CS pin*, Clock Frequency are fixed).</a:t>
            </a:r>
          </a:p>
          <a:p>
            <a:pPr marL="514350" indent="-514350">
              <a:buAutoNum type="arabicPeriod"/>
            </a:pPr>
            <a:r>
              <a:rPr lang="en-US" dirty="0"/>
              <a:t>Separate write and read transfer functions.   Only read transfer function is implemented at this point.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CS pin are defined in </a:t>
            </a:r>
            <a:r>
              <a:rPr lang="en-US" dirty="0" err="1"/>
              <a:t>SPI.h</a:t>
            </a:r>
            <a:r>
              <a:rPr lang="en-US" dirty="0"/>
              <a:t> header file.   Two possible CS pins can be chosen.  If the developer wants to use other pin, it can be changed in </a:t>
            </a:r>
            <a:r>
              <a:rPr lang="en-US" dirty="0" err="1"/>
              <a:t>SPI.h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 file but it would require pin configuration change.  </a:t>
            </a:r>
          </a:p>
        </p:txBody>
      </p:sp>
    </p:spTree>
    <p:extLst>
      <p:ext uri="{BB962C8B-B14F-4D97-AF65-F5344CB8AC3E}">
        <p14:creationId xmlns:p14="http://schemas.microsoft.com/office/powerpoint/2010/main" val="250309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B352-9604-4FC2-A3F3-70E0B495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ACCCD1-6FE5-4520-9AEF-B1BE4DA72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1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AE Cloud2 Arduino Light Sensor SPI  (Use Arduino Header)</vt:lpstr>
      <vt:lpstr>https://store.digilentinc.com/pmod-als-ambient-light-sensor/</vt:lpstr>
      <vt:lpstr>SPI Sensor inserted into the Arduino header</vt:lpstr>
      <vt:lpstr>The complete setup</vt:lpstr>
      <vt:lpstr>https://www.hackster.io/58085/using-the-pmod-als-with-arduino-uno-e86dca</vt:lpstr>
      <vt:lpstr>My SPI Library</vt:lpstr>
      <vt:lpstr>Output.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12</cp:revision>
  <dcterms:created xsi:type="dcterms:W3CDTF">2019-04-01T22:39:29Z</dcterms:created>
  <dcterms:modified xsi:type="dcterms:W3CDTF">2019-04-04T15:59:04Z</dcterms:modified>
</cp:coreProperties>
</file>