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1471-0945-4553-B680-B58B173B4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FF7D6-56D0-47AE-B015-1EDDE2ABA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1465-2431-453F-80F1-45BB8A25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B4F04-88A1-4563-8158-8794BEB9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ACC7-F752-4BE2-A771-1932B6C1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7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06FF-04EF-44DA-9571-E1103F2D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1E6EF-DF33-46A5-8DBF-F333EEAC2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37AC-9D2B-4746-BB8D-A1C999AD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4DCF2-7216-4416-84C4-404842F1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7E38-1FAB-4098-8254-ECFEE420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1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F15BC-A6EA-46D0-A7AB-4E64760E4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1A85B-F7B9-451F-80C7-9D265E596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AA2D4-4154-4A10-A61E-F9BCDA80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5A62-90AF-4722-9C61-6AA62D56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9287E-6EB2-46C1-B62B-FF99EC6E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9FAF-D9D4-4D97-AEC5-2E5EB59F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B52F-7D4F-4D3D-925C-AD7A1120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3915-1E2B-4DEC-999F-8DEC5091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3D16-7BA5-4541-878E-584E92D4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559BF-A04B-4556-AA89-8DFEBA63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2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0732-FDBD-4306-831D-C3EEB14C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9E97-B2AB-4897-9545-2233E393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20340-6995-46B1-A7FF-808A3E92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01549-F699-48D5-BE9E-54CEB2C1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D235-4249-4386-9B24-3BA3FC8A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6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7299-6966-46B8-BE16-8716AC51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77F9-AC0B-4100-ABD9-1D381EE2D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BBA74-8CC1-461D-8267-7D310E561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96BBF-912D-4251-931C-F8D3E498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3F4A8-E4F8-4FB4-8826-FFD4E80C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7B5EE-54A9-4996-9CE7-45D5A590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8CA8-CA71-47E5-AACD-01B5F827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827F6-1F96-41E2-A722-C51F34BC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ED939-7721-488D-A2D5-3BEE1FC04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E4002-436B-4255-91EF-9B6D70EF9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F8179-EE85-499A-B94F-784923E22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E9038-92E3-4EE2-8534-1BA96819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21ACF-56F2-4D3A-8099-02F3FC11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2CAC2-84B0-4544-A9A1-3B82029E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2001-D377-441D-83A9-8EA4C1AB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6133-AE5F-4CF9-9632-A6B17113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2944C-C4C8-4308-814F-6A39C386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6527A-166E-40F9-8145-A7D6CE44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3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28223-0270-48BA-AAEA-7729910D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80738-F7AD-4F29-973D-42B894FF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212F5-8261-4496-B0A2-B16D52DE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1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EC6D-E772-49D7-A7BB-C0992590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E6CC-25F3-416F-ADEE-4A0EA250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3F543-90D7-46E1-A43F-BB7830800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18088-4BC6-4C4E-8428-F632AD33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C28F7-E938-41A1-96D4-2A284E1C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F06AE-EF1E-4737-AA06-1551DE68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B570-1263-4A39-A6BA-5301B22B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3EE23-0C9E-4E71-8612-1344A5DB2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C9700-F029-478A-ADDE-A505945A6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F283A-41C4-45CB-A170-DAA608DF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EC976-9012-41A1-97C6-E73704DD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952F2-4522-4B94-AC1B-649D12FD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4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327A2-4CEF-412F-BB91-DA606CAB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A22D-31E8-4E51-8698-D5A9F4651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5E88-F186-47E6-842F-5626B7BB5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D47D6-2363-4C6A-A2AF-BCC98149B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6BF6-7A49-47F9-B3B3-33330479D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2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3BA9-3DBE-4898-9744-B7E24822F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AE Cloud2 Arduino </a:t>
            </a:r>
            <a:r>
              <a:rPr lang="en-US" dirty="0" err="1"/>
              <a:t>Firmeware</a:t>
            </a:r>
            <a:r>
              <a:rPr lang="en-US" dirty="0"/>
              <a:t>  with SHT31 </a:t>
            </a:r>
            <a:br>
              <a:rPr lang="en-US" dirty="0"/>
            </a:br>
            <a:r>
              <a:rPr lang="en-US" dirty="0"/>
              <a:t>(Use Arduino Header)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EA104-B40F-437B-9DBC-A4D9260AC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Li 4/1/2019</a:t>
            </a:r>
          </a:p>
        </p:txBody>
      </p:sp>
    </p:spTree>
    <p:extLst>
      <p:ext uri="{BB962C8B-B14F-4D97-AF65-F5344CB8AC3E}">
        <p14:creationId xmlns:p14="http://schemas.microsoft.com/office/powerpoint/2010/main" val="88262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A4C0-F632-4164-80DF-29E84ECC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http://wiki.seeedstudio.com/Grove-TempAndHumi_Sensor-SHT31/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94AB5A-CA32-480F-A1A0-0AA2B03E6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B8BA24-874F-4627-AC0E-D27DC8CE7682}"/>
              </a:ext>
            </a:extLst>
          </p:cNvPr>
          <p:cNvSpPr txBox="1"/>
          <p:nvPr/>
        </p:nvSpPr>
        <p:spPr>
          <a:xfrm>
            <a:off x="2999874" y="6311900"/>
            <a:ext cx="497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the new sketch </a:t>
            </a:r>
            <a:r>
              <a:rPr lang="en-US" dirty="0" err="1"/>
              <a:t>ino</a:t>
            </a:r>
            <a:r>
              <a:rPr lang="en-US" dirty="0"/>
              <a:t> file and SHT31.h/</a:t>
            </a:r>
            <a:r>
              <a:rPr lang="en-US" dirty="0" err="1"/>
              <a:t>cpp</a:t>
            </a:r>
            <a:r>
              <a:rPr lang="en-US" dirty="0"/>
              <a:t> files.</a:t>
            </a:r>
          </a:p>
        </p:txBody>
      </p:sp>
    </p:spTree>
    <p:extLst>
      <p:ext uri="{BB962C8B-B14F-4D97-AF65-F5344CB8AC3E}">
        <p14:creationId xmlns:p14="http://schemas.microsoft.com/office/powerpoint/2010/main" val="225170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C97A-8747-4929-97A2-0D1B54F4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SHT31.h/</a:t>
            </a:r>
            <a:r>
              <a:rPr lang="en-US" dirty="0" err="1"/>
              <a:t>cpp</a:t>
            </a:r>
            <a:r>
              <a:rPr lang="en-US" dirty="0"/>
              <a:t> to SRC folder and add some headers/class objects.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E870A1-DC3C-48A0-9919-B515CD051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463" b="25087"/>
          <a:stretch/>
        </p:blipFill>
        <p:spPr>
          <a:xfrm>
            <a:off x="3038271" y="2290846"/>
            <a:ext cx="5688635" cy="3259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C85183-333F-4C02-9B7B-933EC5B81635}"/>
              </a:ext>
            </a:extLst>
          </p:cNvPr>
          <p:cNvSpPr/>
          <p:nvPr/>
        </p:nvSpPr>
        <p:spPr>
          <a:xfrm>
            <a:off x="5334000" y="2967789"/>
            <a:ext cx="2911642" cy="834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51B5-F251-42B0-9B45-D2C50D57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Thread : the example INO code.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203229-24EA-4184-A51D-B25895EF0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2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5869-DD43-428D-99B2-0A0292DA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Hardware Setup</a:t>
            </a:r>
            <a:br>
              <a:rPr lang="en-US" dirty="0"/>
            </a:br>
            <a:r>
              <a:rPr lang="en-US" dirty="0"/>
              <a:t>A5 (SCL yellow), A4 (SDA white)</a:t>
            </a:r>
            <a:br>
              <a:rPr lang="en-US" dirty="0"/>
            </a:br>
            <a:r>
              <a:rPr lang="en-US" dirty="0"/>
              <a:t>GND (Black), Red (VREF= 3.3V)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95E058-C8BB-4536-85E5-24B363377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3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9AEF-B194-40C3-B957-62840A01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Terminal (Serial) Putty.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49F801-9311-4E37-8DDC-21667E641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36" t="17586" r="65514" b="16964"/>
          <a:stretch/>
        </p:blipFill>
        <p:spPr>
          <a:xfrm>
            <a:off x="4248150" y="2005012"/>
            <a:ext cx="3257550" cy="45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AE Cloud2 Arduino Firmeware  with SHT31  (Use Arduino Header)</vt:lpstr>
      <vt:lpstr>http://wiki.seeedstudio.com/Grove-TempAndHumi_Sensor-SHT31/</vt:lpstr>
      <vt:lpstr>Copy SHT31.h/cpp to SRC folder and add some headers/class objects.</vt:lpstr>
      <vt:lpstr>Main Thread : the example INO code.</vt:lpstr>
      <vt:lpstr>Hardware Setup A5 (SCL yellow), A4 (SDA white) GND (Black), Red (VREF= 3.3V)</vt:lpstr>
      <vt:lpstr>Terminal (Serial) Putty.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11</cp:revision>
  <dcterms:created xsi:type="dcterms:W3CDTF">2019-04-01T16:17:39Z</dcterms:created>
  <dcterms:modified xsi:type="dcterms:W3CDTF">2019-04-01T21:40:04Z</dcterms:modified>
</cp:coreProperties>
</file>